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373" r:id="rId2"/>
    <p:sldId id="410" r:id="rId3"/>
    <p:sldId id="392" r:id="rId4"/>
    <p:sldId id="414" r:id="rId5"/>
    <p:sldId id="415" r:id="rId6"/>
    <p:sldId id="416" r:id="rId7"/>
    <p:sldId id="417" r:id="rId8"/>
    <p:sldId id="418" r:id="rId9"/>
    <p:sldId id="419" r:id="rId10"/>
    <p:sldId id="421" r:id="rId11"/>
    <p:sldId id="422" r:id="rId12"/>
    <p:sldId id="396" r:id="rId13"/>
    <p:sldId id="397" r:id="rId14"/>
    <p:sldId id="401" r:id="rId15"/>
    <p:sldId id="408" r:id="rId16"/>
    <p:sldId id="394" r:id="rId17"/>
    <p:sldId id="323" r:id="rId18"/>
    <p:sldId id="321" r:id="rId19"/>
    <p:sldId id="266" r:id="rId20"/>
    <p:sldId id="380" r:id="rId21"/>
    <p:sldId id="381" r:id="rId22"/>
    <p:sldId id="387" r:id="rId23"/>
    <p:sldId id="390" r:id="rId24"/>
    <p:sldId id="406" r:id="rId25"/>
  </p:sldIdLst>
  <p:sldSz cx="18288000" cy="10287000"/>
  <p:notesSz cx="18288000" cy="10287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629"/>
    <a:srgbClr val="EEF0F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97" autoAdjust="0"/>
    <p:restoredTop sz="94444"/>
  </p:normalViewPr>
  <p:slideViewPr>
    <p:cSldViewPr>
      <p:cViewPr varScale="1">
        <p:scale>
          <a:sx n="47" d="100"/>
          <a:sy n="47" d="100"/>
        </p:scale>
        <p:origin x="660" y="4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A95A54-D6FF-4FAC-9A72-AC5742C6F1F7}" type="datetimeFigureOut">
              <a:rPr lang="en-GB" smtClean="0"/>
              <a:t>19/09/2022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FB5C9D-602E-4801-BB53-E0A09A3D60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3670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B5C9D-602E-4801-BB53-E0A09A3D60B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4273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B5C9D-602E-4801-BB53-E0A09A3D60B2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5497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B5C9D-602E-4801-BB53-E0A09A3D60B2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5679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551678" y="3580105"/>
            <a:ext cx="3625850" cy="7404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700" b="1" i="0">
                <a:solidFill>
                  <a:srgbClr val="FFC629"/>
                </a:solidFill>
                <a:latin typeface="Montserrat-ExtraBold"/>
                <a:cs typeface="Montserrat-Extra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000" b="1" i="0">
                <a:solidFill>
                  <a:srgbClr val="3D3C3C"/>
                </a:solidFill>
                <a:latin typeface="Montserrat-ExtraBold"/>
                <a:cs typeface="Montserrat-Extra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0000" b="1" i="0">
                <a:solidFill>
                  <a:srgbClr val="3D3C3C"/>
                </a:solidFill>
                <a:latin typeface="Montserrat-ExtraBold"/>
                <a:cs typeface="Montserrat-Extra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000" b="1" i="0">
                <a:solidFill>
                  <a:srgbClr val="3D3C3C"/>
                </a:solidFill>
                <a:latin typeface="Montserrat-ExtraBold"/>
                <a:cs typeface="Montserrat-Extra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000" b="1" i="0">
                <a:solidFill>
                  <a:srgbClr val="3D3C3C"/>
                </a:solidFill>
                <a:latin typeface="Montserrat-ExtraBold"/>
                <a:cs typeface="Montserrat-Extra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32212" y="1061553"/>
            <a:ext cx="12341860" cy="1549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0" b="1" i="0">
                <a:solidFill>
                  <a:srgbClr val="3D3C3C"/>
                </a:solidFill>
                <a:latin typeface="Montserrat-ExtraBold"/>
                <a:cs typeface="Montserrat-Extra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132212" y="2204553"/>
            <a:ext cx="12481560" cy="2692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0" b="1" i="0">
                <a:solidFill>
                  <a:srgbClr val="3D3C3C"/>
                </a:solidFill>
                <a:latin typeface="Montserrat-ExtraBold"/>
                <a:cs typeface="Montserrat-Extra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emf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2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2" y="0"/>
            <a:ext cx="18286716" cy="10286422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2F6C"/>
          </a:solidFill>
        </p:spPr>
        <p:txBody>
          <a:bodyPr wrap="square" lIns="0" tIns="0" rIns="0" bIns="0" rtlCol="0"/>
          <a:lstStyle/>
          <a:p>
            <a:endParaRPr sz="1637"/>
          </a:p>
        </p:txBody>
      </p:sp>
      <p:pic>
        <p:nvPicPr>
          <p:cNvPr id="3" name="object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8030" y="3712219"/>
            <a:ext cx="3228959" cy="1567286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064070" y="2476500"/>
            <a:ext cx="10876584" cy="1878059"/>
          </a:xfrm>
          <a:prstGeom prst="rect">
            <a:avLst/>
          </a:prstGeom>
        </p:spPr>
        <p:txBody>
          <a:bodyPr vert="horz" wrap="square" lIns="0" tIns="16173" rIns="0" bIns="0" rtlCol="0">
            <a:spAutoFit/>
          </a:bodyPr>
          <a:lstStyle/>
          <a:p>
            <a:pPr marL="11552">
              <a:spcBef>
                <a:spcPts val="127"/>
              </a:spcBef>
            </a:pPr>
            <a:r>
              <a:rPr sz="12098" spc="1201" dirty="0">
                <a:solidFill>
                  <a:schemeClr val="bg1"/>
                </a:solidFill>
                <a:latin typeface="Montserrat" pitchFamily="2" charset="77"/>
                <a:cs typeface="Raleway"/>
              </a:rPr>
              <a:t>UNIVERSIT</a:t>
            </a:r>
            <a:r>
              <a:rPr sz="12098" spc="-9" dirty="0">
                <a:solidFill>
                  <a:schemeClr val="bg1"/>
                </a:solidFill>
                <a:latin typeface="Montserrat" pitchFamily="2" charset="77"/>
                <a:cs typeface="Raleway"/>
              </a:rPr>
              <a:t>I</a:t>
            </a:r>
            <a:endParaRPr sz="12098" dirty="0">
              <a:solidFill>
                <a:schemeClr val="bg1"/>
              </a:solidFill>
              <a:latin typeface="Montserrat" pitchFamily="2" charset="77"/>
              <a:cs typeface="Raleway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37533" y="3713869"/>
            <a:ext cx="10183468" cy="1878059"/>
          </a:xfrm>
          <a:prstGeom prst="rect">
            <a:avLst/>
          </a:prstGeom>
        </p:spPr>
        <p:txBody>
          <a:bodyPr vert="horz" wrap="square" lIns="0" tIns="16173" rIns="0" bIns="0" rtlCol="0">
            <a:spAutoFit/>
          </a:bodyPr>
          <a:lstStyle/>
          <a:p>
            <a:pPr marL="11552">
              <a:spcBef>
                <a:spcPts val="127"/>
              </a:spcBef>
            </a:pPr>
            <a:r>
              <a:rPr sz="12098" b="1" spc="1201" dirty="0">
                <a:solidFill>
                  <a:schemeClr val="bg1"/>
                </a:solidFill>
                <a:latin typeface="Montserrat" pitchFamily="2" charset="77"/>
                <a:cs typeface="Raleway"/>
              </a:rPr>
              <a:t>MAL</a:t>
            </a:r>
            <a:r>
              <a:rPr sz="12098" b="1" spc="196" dirty="0">
                <a:solidFill>
                  <a:schemeClr val="bg1"/>
                </a:solidFill>
                <a:latin typeface="Montserrat" pitchFamily="2" charset="77"/>
                <a:cs typeface="Raleway"/>
              </a:rPr>
              <a:t>A</a:t>
            </a:r>
            <a:r>
              <a:rPr sz="12098" b="1" spc="969" dirty="0">
                <a:solidFill>
                  <a:schemeClr val="bg1"/>
                </a:solidFill>
                <a:latin typeface="Montserrat" pitchFamily="2" charset="77"/>
                <a:cs typeface="Raleway"/>
              </a:rPr>
              <a:t>Y</a:t>
            </a:r>
            <a:r>
              <a:rPr sz="12098" b="1" spc="1201" dirty="0">
                <a:solidFill>
                  <a:schemeClr val="bg1"/>
                </a:solidFill>
                <a:latin typeface="Montserrat" pitchFamily="2" charset="77"/>
                <a:cs typeface="Raleway"/>
              </a:rPr>
              <a:t>SI</a:t>
            </a:r>
            <a:r>
              <a:rPr sz="12098" b="1" spc="-9" dirty="0">
                <a:solidFill>
                  <a:schemeClr val="bg1"/>
                </a:solidFill>
                <a:latin typeface="Montserrat" pitchFamily="2" charset="77"/>
                <a:cs typeface="Raleway"/>
              </a:rPr>
              <a:t>A</a:t>
            </a:r>
            <a:endParaRPr sz="12098" b="1" dirty="0">
              <a:solidFill>
                <a:schemeClr val="bg1"/>
              </a:solidFill>
              <a:latin typeface="Montserrat" pitchFamily="2" charset="77"/>
              <a:cs typeface="Raleway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616902" y="2848111"/>
            <a:ext cx="87795" cy="4862788"/>
          </a:xfrm>
          <a:custGeom>
            <a:avLst/>
            <a:gdLst/>
            <a:ahLst/>
            <a:cxnLst/>
            <a:rect l="l" t="t" r="r" b="b"/>
            <a:pathLst>
              <a:path w="96520" h="5346065">
                <a:moveTo>
                  <a:pt x="96185" y="0"/>
                </a:moveTo>
                <a:lnTo>
                  <a:pt x="0" y="0"/>
                </a:lnTo>
                <a:lnTo>
                  <a:pt x="0" y="5345830"/>
                </a:lnTo>
                <a:lnTo>
                  <a:pt x="96185" y="5345830"/>
                </a:lnTo>
                <a:lnTo>
                  <a:pt x="961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7" name="object 7"/>
          <p:cNvSpPr txBox="1"/>
          <p:nvPr/>
        </p:nvSpPr>
        <p:spPr>
          <a:xfrm>
            <a:off x="6064070" y="5135591"/>
            <a:ext cx="10187040" cy="2375951"/>
          </a:xfrm>
          <a:prstGeom prst="rect">
            <a:avLst/>
          </a:prstGeom>
        </p:spPr>
        <p:txBody>
          <a:bodyPr vert="horz" wrap="square" lIns="0" tIns="16173" rIns="0" bIns="0" rtlCol="0">
            <a:spAutoFit/>
          </a:bodyPr>
          <a:lstStyle/>
          <a:p>
            <a:pPr marL="15017">
              <a:lnSpc>
                <a:spcPts val="13894"/>
              </a:lnSpc>
              <a:spcBef>
                <a:spcPts val="127"/>
              </a:spcBef>
            </a:pPr>
            <a:r>
              <a:rPr sz="12098" b="1" spc="1055" dirty="0" smtClean="0">
                <a:solidFill>
                  <a:schemeClr val="bg1"/>
                </a:solidFill>
                <a:latin typeface="Montserrat" pitchFamily="2" charset="77"/>
                <a:cs typeface="Raleway"/>
              </a:rPr>
              <a:t>S</a:t>
            </a:r>
            <a:r>
              <a:rPr sz="12098" b="1" spc="1201" dirty="0" smtClean="0">
                <a:solidFill>
                  <a:schemeClr val="bg1"/>
                </a:solidFill>
                <a:latin typeface="Montserrat" pitchFamily="2" charset="77"/>
                <a:cs typeface="Raleway"/>
              </a:rPr>
              <a:t>A</a:t>
            </a:r>
            <a:r>
              <a:rPr sz="12098" b="1" spc="1069" dirty="0" smtClean="0">
                <a:solidFill>
                  <a:schemeClr val="bg1"/>
                </a:solidFill>
                <a:latin typeface="Montserrat" pitchFamily="2" charset="77"/>
                <a:cs typeface="Raleway"/>
              </a:rPr>
              <a:t>R</a:t>
            </a:r>
            <a:r>
              <a:rPr sz="12098" b="1" spc="463" dirty="0" smtClean="0">
                <a:solidFill>
                  <a:schemeClr val="bg1"/>
                </a:solidFill>
                <a:latin typeface="Montserrat" pitchFamily="2" charset="77"/>
                <a:cs typeface="Raleway"/>
              </a:rPr>
              <a:t>AW</a:t>
            </a:r>
            <a:r>
              <a:rPr sz="12098" b="1" spc="1201" dirty="0" smtClean="0">
                <a:solidFill>
                  <a:schemeClr val="bg1"/>
                </a:solidFill>
                <a:latin typeface="Montserrat" pitchFamily="2" charset="77"/>
                <a:cs typeface="Raleway"/>
              </a:rPr>
              <a:t>A</a:t>
            </a:r>
            <a:r>
              <a:rPr sz="12098" b="1" spc="-9" dirty="0" smtClean="0">
                <a:solidFill>
                  <a:schemeClr val="bg1"/>
                </a:solidFill>
                <a:latin typeface="Montserrat" pitchFamily="2" charset="77"/>
                <a:cs typeface="Raleway"/>
              </a:rPr>
              <a:t>K</a:t>
            </a:r>
          </a:p>
          <a:p>
            <a:pPr marL="11552" marR="193495">
              <a:lnSpc>
                <a:spcPts val="4230"/>
              </a:lnSpc>
              <a:spcBef>
                <a:spcPts val="314"/>
              </a:spcBef>
            </a:pPr>
            <a:r>
              <a:rPr sz="3200" spc="-9" dirty="0" smtClean="0">
                <a:solidFill>
                  <a:schemeClr val="bg1"/>
                </a:solidFill>
                <a:latin typeface="Montserrat" pitchFamily="2" charset="77"/>
                <a:cs typeface="Raleway-ExtraLight"/>
              </a:rPr>
              <a:t>Community-</a:t>
            </a:r>
            <a:r>
              <a:rPr sz="3200" dirty="0" smtClean="0">
                <a:solidFill>
                  <a:schemeClr val="bg1"/>
                </a:solidFill>
                <a:latin typeface="Montserrat" pitchFamily="2" charset="77"/>
                <a:cs typeface="Raleway-ExtraLight"/>
              </a:rPr>
              <a:t>Driven</a:t>
            </a:r>
            <a:r>
              <a:rPr sz="3200" spc="-82" dirty="0" smtClean="0">
                <a:solidFill>
                  <a:schemeClr val="bg1"/>
                </a:solidFill>
                <a:latin typeface="Montserrat" pitchFamily="2" charset="77"/>
                <a:cs typeface="Raleway-ExtraLight"/>
              </a:rPr>
              <a:t> </a:t>
            </a:r>
            <a:r>
              <a:rPr sz="3200" dirty="0" smtClean="0">
                <a:solidFill>
                  <a:schemeClr val="bg1"/>
                </a:solidFill>
                <a:latin typeface="Montserrat" pitchFamily="2" charset="77"/>
                <a:cs typeface="Raleway-ExtraLight"/>
              </a:rPr>
              <a:t>University</a:t>
            </a:r>
            <a:r>
              <a:rPr sz="3200" spc="-186" dirty="0" smtClean="0">
                <a:solidFill>
                  <a:schemeClr val="bg1"/>
                </a:solidFill>
                <a:latin typeface="Montserrat" pitchFamily="2" charset="77"/>
                <a:cs typeface="Raleway-ExtraLight"/>
              </a:rPr>
              <a:t> </a:t>
            </a:r>
            <a:r>
              <a:rPr sz="3200" spc="-64" dirty="0" smtClean="0">
                <a:solidFill>
                  <a:schemeClr val="bg1"/>
                </a:solidFill>
                <a:latin typeface="Montserrat" pitchFamily="2" charset="77"/>
                <a:cs typeface="Raleway-ExtraLight"/>
              </a:rPr>
              <a:t>For </a:t>
            </a:r>
            <a:r>
              <a:rPr lang="en-US" sz="3200" spc="-64" dirty="0" smtClean="0">
                <a:solidFill>
                  <a:schemeClr val="bg1"/>
                </a:solidFill>
                <a:latin typeface="Montserrat" pitchFamily="2" charset="77"/>
                <a:cs typeface="Raleway-ExtraLight"/>
              </a:rPr>
              <a:t>a</a:t>
            </a:r>
            <a:r>
              <a:rPr sz="3200" spc="-146" dirty="0" smtClean="0">
                <a:solidFill>
                  <a:schemeClr val="bg1"/>
                </a:solidFill>
                <a:latin typeface="Montserrat" pitchFamily="2" charset="77"/>
                <a:cs typeface="Raleway-ExtraLight"/>
              </a:rPr>
              <a:t> </a:t>
            </a:r>
            <a:r>
              <a:rPr sz="3200" dirty="0" smtClean="0">
                <a:solidFill>
                  <a:schemeClr val="bg1"/>
                </a:solidFill>
                <a:latin typeface="Montserrat" pitchFamily="2" charset="77"/>
                <a:cs typeface="Raleway-ExtraLight"/>
              </a:rPr>
              <a:t>Sustainable</a:t>
            </a:r>
            <a:r>
              <a:rPr sz="3200" spc="-118" dirty="0" smtClean="0">
                <a:solidFill>
                  <a:schemeClr val="bg1"/>
                </a:solidFill>
                <a:latin typeface="Montserrat" pitchFamily="2" charset="77"/>
                <a:cs typeface="Raleway-ExtraLight"/>
              </a:rPr>
              <a:t> </a:t>
            </a:r>
            <a:r>
              <a:rPr lang="en-US" sz="3200" spc="-118" dirty="0" smtClean="0">
                <a:solidFill>
                  <a:schemeClr val="bg1"/>
                </a:solidFill>
                <a:latin typeface="Montserrat" pitchFamily="2" charset="77"/>
                <a:cs typeface="Raleway-ExtraLight"/>
              </a:rPr>
              <a:t>W</a:t>
            </a:r>
            <a:r>
              <a:rPr sz="3200" spc="-9" dirty="0" smtClean="0">
                <a:solidFill>
                  <a:schemeClr val="bg1"/>
                </a:solidFill>
                <a:latin typeface="Montserrat" pitchFamily="2" charset="77"/>
                <a:cs typeface="Raleway-ExtraLight"/>
              </a:rPr>
              <a:t>orld</a:t>
            </a:r>
            <a:endParaRPr sz="3200" dirty="0">
              <a:solidFill>
                <a:schemeClr val="bg1"/>
              </a:solidFill>
              <a:latin typeface="Montserrat" pitchFamily="2" charset="77"/>
              <a:cs typeface="Raleway-ExtraLight"/>
            </a:endParaRPr>
          </a:p>
        </p:txBody>
      </p:sp>
    </p:spTree>
    <p:extLst>
      <p:ext uri="{BB962C8B-B14F-4D97-AF65-F5344CB8AC3E}">
        <p14:creationId xmlns:p14="http://schemas.microsoft.com/office/powerpoint/2010/main" val="66549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body of water with buildings and trees around it&#10;&#10;Description automatically generated with low confidence">
            <a:extLst>
              <a:ext uri="{FF2B5EF4-FFF2-40B4-BE49-F238E27FC236}">
                <a16:creationId xmlns:a16="http://schemas.microsoft.com/office/drawing/2014/main" id="{A8F02E9B-9B59-4F4E-A862-E8A04ADF10F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" y="361"/>
            <a:ext cx="18286716" cy="10286278"/>
          </a:xfrm>
          <a:prstGeom prst="rect">
            <a:avLst/>
          </a:prstGeom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88F96FBC-169B-AD4E-B8F3-76A51D7B0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04224" y="2952837"/>
            <a:ext cx="10565658" cy="5943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ject 6">
            <a:extLst>
              <a:ext uri="{FF2B5EF4-FFF2-40B4-BE49-F238E27FC236}">
                <a16:creationId xmlns:a16="http://schemas.microsoft.com/office/drawing/2014/main" id="{A456A165-640E-834D-8534-3185E7BC2701}"/>
              </a:ext>
            </a:extLst>
          </p:cNvPr>
          <p:cNvSpPr txBox="1"/>
          <p:nvPr/>
        </p:nvSpPr>
        <p:spPr>
          <a:xfrm>
            <a:off x="7824130" y="4256359"/>
            <a:ext cx="9060075" cy="1561832"/>
          </a:xfrm>
          <a:prstGeom prst="rect">
            <a:avLst/>
          </a:prstGeom>
        </p:spPr>
        <p:txBody>
          <a:bodyPr vert="horz" wrap="square" lIns="0" tIns="83814" rIns="0" bIns="0" rtlCol="0">
            <a:spAutoFit/>
          </a:bodyPr>
          <a:lstStyle/>
          <a:p>
            <a:pPr>
              <a:buNone/>
            </a:pPr>
            <a:r>
              <a:rPr lang="en-US" sz="9599" b="1" dirty="0">
                <a:solidFill>
                  <a:schemeClr val="tx2"/>
                </a:solidFill>
                <a:latin typeface="Montserrat"/>
                <a:cs typeface="Gill Sans MT"/>
              </a:rPr>
              <a:t>BUKU POKOK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F49A8B-183C-4D4B-971E-71E20280C5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329" y="3924386"/>
            <a:ext cx="91356" cy="2984290"/>
          </a:xfrm>
          <a:prstGeom prst="rect">
            <a:avLst/>
          </a:prstGeom>
        </p:spPr>
      </p:pic>
      <p:sp>
        <p:nvSpPr>
          <p:cNvPr id="6" name="object 7"/>
          <p:cNvSpPr txBox="1"/>
          <p:nvPr/>
        </p:nvSpPr>
        <p:spPr>
          <a:xfrm>
            <a:off x="10166132" y="5646978"/>
            <a:ext cx="5848284" cy="554939"/>
          </a:xfrm>
          <a:prstGeom prst="rect">
            <a:avLst/>
          </a:prstGeom>
        </p:spPr>
        <p:txBody>
          <a:bodyPr vert="horz" wrap="square" lIns="0" tIns="16172" rIns="0" bIns="0" rtlCol="0">
            <a:spAutoFit/>
          </a:bodyPr>
          <a:lstStyle/>
          <a:p>
            <a:pPr marL="11551" marR="193480">
              <a:lnSpc>
                <a:spcPts val="4230"/>
              </a:lnSpc>
              <a:spcBef>
                <a:spcPts val="314"/>
              </a:spcBef>
            </a:pPr>
            <a:r>
              <a:rPr lang="en-US" sz="3200" spc="-9" dirty="0">
                <a:latin typeface="Montserrat" pitchFamily="2" charset="77"/>
                <a:cs typeface="Raleway-ExtraLight"/>
              </a:rPr>
              <a:t>1993 | THE UNIMAS BLUEPRINT</a:t>
            </a:r>
            <a:endParaRPr sz="3200" dirty="0">
              <a:latin typeface="Montserrat" pitchFamily="2" charset="77"/>
              <a:cs typeface="Raleway-ExtraLight"/>
            </a:endParaRPr>
          </a:p>
        </p:txBody>
      </p:sp>
      <p:pic>
        <p:nvPicPr>
          <p:cNvPr id="7" name="object 5">
            <a:extLst>
              <a:ext uri="{FF2B5EF4-FFF2-40B4-BE49-F238E27FC236}">
                <a16:creationId xmlns:a16="http://schemas.microsoft.com/office/drawing/2014/main" id="{7B6127C0-3AEF-4446-AC45-6FCE7A167E8A}"/>
              </a:ext>
            </a:extLst>
          </p:cNvPr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7627" y="689642"/>
            <a:ext cx="2909143" cy="1392824"/>
          </a:xfrm>
          <a:prstGeom prst="rect">
            <a:avLst/>
          </a:prstGeom>
        </p:spPr>
      </p:pic>
      <p:sp>
        <p:nvSpPr>
          <p:cNvPr id="8" name="object 2">
            <a:extLst>
              <a:ext uri="{FF2B5EF4-FFF2-40B4-BE49-F238E27FC236}">
                <a16:creationId xmlns:a16="http://schemas.microsoft.com/office/drawing/2014/main" id="{4A489EE1-71C1-0C44-AE02-C640BBD57D6B}"/>
              </a:ext>
            </a:extLst>
          </p:cNvPr>
          <p:cNvSpPr/>
          <p:nvPr/>
        </p:nvSpPr>
        <p:spPr>
          <a:xfrm>
            <a:off x="17753995" y="4305359"/>
            <a:ext cx="532721" cy="5980703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2F6C"/>
          </a:solidFill>
        </p:spPr>
        <p:txBody>
          <a:bodyPr wrap="square" lIns="0" tIns="0" rIns="0" bIns="0" rtlCol="0"/>
          <a:lstStyle/>
          <a:p>
            <a:endParaRPr sz="1637" dirty="0"/>
          </a:p>
        </p:txBody>
      </p:sp>
    </p:spTree>
    <p:extLst>
      <p:ext uri="{BB962C8B-B14F-4D97-AF65-F5344CB8AC3E}">
        <p14:creationId xmlns:p14="http://schemas.microsoft.com/office/powerpoint/2010/main" val="220607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ject 3">
            <a:extLst>
              <a:ext uri="{FF2B5EF4-FFF2-40B4-BE49-F238E27FC236}">
                <a16:creationId xmlns:a16="http://schemas.microsoft.com/office/drawing/2014/main" id="{5B0F9CF5-F670-794B-A10A-9D45737EB1B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2" y="361"/>
            <a:ext cx="18286716" cy="10286278"/>
          </a:xfrm>
          <a:prstGeom prst="rect">
            <a:avLst/>
          </a:prstGeom>
        </p:spPr>
      </p:pic>
      <p:sp>
        <p:nvSpPr>
          <p:cNvPr id="5" name="object 6">
            <a:extLst>
              <a:ext uri="{FF2B5EF4-FFF2-40B4-BE49-F238E27FC236}">
                <a16:creationId xmlns:a16="http://schemas.microsoft.com/office/drawing/2014/main" id="{3A53F09E-BF9C-6847-8A6D-BB43F2C3E371}"/>
              </a:ext>
            </a:extLst>
          </p:cNvPr>
          <p:cNvSpPr txBox="1"/>
          <p:nvPr/>
        </p:nvSpPr>
        <p:spPr>
          <a:xfrm>
            <a:off x="3154908" y="3767626"/>
            <a:ext cx="12419729" cy="1561832"/>
          </a:xfrm>
          <a:prstGeom prst="rect">
            <a:avLst/>
          </a:prstGeom>
        </p:spPr>
        <p:txBody>
          <a:bodyPr vert="horz" wrap="square" lIns="0" tIns="83814" rIns="0" bIns="0" rtlCol="0">
            <a:spAutoFit/>
          </a:bodyPr>
          <a:lstStyle/>
          <a:p>
            <a:pPr>
              <a:buNone/>
            </a:pPr>
            <a:r>
              <a:rPr lang="en-US" sz="9599" b="1" dirty="0">
                <a:solidFill>
                  <a:schemeClr val="bg1"/>
                </a:solidFill>
                <a:latin typeface="Montserrat"/>
                <a:cs typeface="Gill Sans MT"/>
              </a:rPr>
              <a:t>Contemporary and</a:t>
            </a: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F1BB1C48-6C95-2B4E-8679-45025D9C6562}"/>
              </a:ext>
            </a:extLst>
          </p:cNvPr>
          <p:cNvSpPr txBox="1"/>
          <p:nvPr/>
        </p:nvSpPr>
        <p:spPr>
          <a:xfrm>
            <a:off x="3154908" y="5062934"/>
            <a:ext cx="11048224" cy="1561832"/>
          </a:xfrm>
          <a:prstGeom prst="rect">
            <a:avLst/>
          </a:prstGeom>
        </p:spPr>
        <p:txBody>
          <a:bodyPr vert="horz" wrap="square" lIns="0" tIns="83814" rIns="0" bIns="0" rtlCol="0">
            <a:spAutoFit/>
          </a:bodyPr>
          <a:lstStyle/>
          <a:p>
            <a:pPr>
              <a:buNone/>
            </a:pPr>
            <a:r>
              <a:rPr lang="en-US" sz="9599" b="1" dirty="0">
                <a:solidFill>
                  <a:schemeClr val="bg1"/>
                </a:solidFill>
                <a:latin typeface="Montserrat"/>
                <a:cs typeface="Gill Sans MT"/>
              </a:rPr>
              <a:t>Forward Looking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05C5249-B48E-C04A-BE96-7456703DA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5486" y="3869084"/>
            <a:ext cx="84358" cy="27557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BCB335-6B6D-624F-BAA8-5C9AC47A49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01344" y="923938"/>
            <a:ext cx="4184076" cy="1982455"/>
          </a:xfrm>
          <a:prstGeom prst="rect">
            <a:avLst/>
          </a:prstGeom>
        </p:spPr>
      </p:pic>
      <p:sp>
        <p:nvSpPr>
          <p:cNvPr id="8" name="object 2">
            <a:extLst>
              <a:ext uri="{FF2B5EF4-FFF2-40B4-BE49-F238E27FC236}">
                <a16:creationId xmlns:a16="http://schemas.microsoft.com/office/drawing/2014/main" id="{4A489EE1-71C1-0C44-AE02-C640BBD57D6B}"/>
              </a:ext>
            </a:extLst>
          </p:cNvPr>
          <p:cNvSpPr/>
          <p:nvPr/>
        </p:nvSpPr>
        <p:spPr>
          <a:xfrm>
            <a:off x="17753995" y="4305359"/>
            <a:ext cx="532721" cy="5980703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2F6C"/>
          </a:solidFill>
        </p:spPr>
        <p:txBody>
          <a:bodyPr wrap="square" lIns="0" tIns="0" rIns="0" bIns="0" rtlCol="0"/>
          <a:lstStyle/>
          <a:p>
            <a:endParaRPr sz="1637" dirty="0"/>
          </a:p>
        </p:txBody>
      </p:sp>
    </p:spTree>
    <p:extLst>
      <p:ext uri="{BB962C8B-B14F-4D97-AF65-F5344CB8AC3E}">
        <p14:creationId xmlns:p14="http://schemas.microsoft.com/office/powerpoint/2010/main" val="341223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6">
            <a:extLst>
              <a:ext uri="{FF2B5EF4-FFF2-40B4-BE49-F238E27FC236}">
                <a16:creationId xmlns:a16="http://schemas.microsoft.com/office/drawing/2014/main" id="{4EA69175-01EE-3C46-B680-6185B70C8C28}"/>
              </a:ext>
            </a:extLst>
          </p:cNvPr>
          <p:cNvSpPr txBox="1"/>
          <p:nvPr/>
        </p:nvSpPr>
        <p:spPr>
          <a:xfrm>
            <a:off x="9296400" y="3619500"/>
            <a:ext cx="8258574" cy="915635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>
              <a:buNone/>
            </a:pPr>
            <a:r>
              <a:rPr lang="en-US" sz="5400" b="1" dirty="0" err="1" smtClean="0">
                <a:solidFill>
                  <a:schemeClr val="tx2"/>
                </a:solidFill>
                <a:latin typeface="Poppins-Light"/>
                <a:cs typeface="Gill Sans MT"/>
              </a:rPr>
              <a:t>Memperkasakan</a:t>
            </a:r>
            <a:endParaRPr lang="en-US" sz="5400" b="1" dirty="0">
              <a:solidFill>
                <a:schemeClr val="tx2"/>
              </a:solidFill>
              <a:latin typeface="Poppins-Light"/>
              <a:cs typeface="Gill Sans M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F0BF632-FB59-5349-AAC3-10125B16B4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" y="1714505"/>
            <a:ext cx="7534636" cy="6857990"/>
          </a:xfrm>
          <a:prstGeom prst="rect">
            <a:avLst/>
          </a:prstGeom>
        </p:spPr>
      </p:pic>
      <p:sp>
        <p:nvSpPr>
          <p:cNvPr id="7" name="object 6">
            <a:extLst>
              <a:ext uri="{FF2B5EF4-FFF2-40B4-BE49-F238E27FC236}">
                <a16:creationId xmlns:a16="http://schemas.microsoft.com/office/drawing/2014/main" id="{4EA69175-01EE-3C46-B680-6185B70C8C28}"/>
              </a:ext>
            </a:extLst>
          </p:cNvPr>
          <p:cNvSpPr txBox="1"/>
          <p:nvPr/>
        </p:nvSpPr>
        <p:spPr>
          <a:xfrm>
            <a:off x="9276080" y="4270184"/>
            <a:ext cx="8258574" cy="915635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>
              <a:buNone/>
            </a:pPr>
            <a:r>
              <a:rPr lang="en-US" sz="5400" b="1" dirty="0" err="1" smtClean="0">
                <a:solidFill>
                  <a:schemeClr val="tx2"/>
                </a:solidFill>
                <a:latin typeface="Poppins-Light"/>
                <a:cs typeface="Gill Sans MT"/>
              </a:rPr>
              <a:t>Keunikan</a:t>
            </a:r>
            <a:r>
              <a:rPr lang="en-US" sz="5400" b="1" dirty="0" smtClean="0">
                <a:solidFill>
                  <a:schemeClr val="tx2"/>
                </a:solidFill>
                <a:latin typeface="Poppins-Light"/>
                <a:cs typeface="Gill Sans MT"/>
              </a:rPr>
              <a:t> </a:t>
            </a: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4EA69175-01EE-3C46-B680-6185B70C8C28}"/>
              </a:ext>
            </a:extLst>
          </p:cNvPr>
          <p:cNvSpPr txBox="1"/>
          <p:nvPr/>
        </p:nvSpPr>
        <p:spPr>
          <a:xfrm>
            <a:off x="9296400" y="4938648"/>
            <a:ext cx="8258574" cy="915635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>
              <a:buNone/>
            </a:pPr>
            <a:r>
              <a:rPr lang="en-US" sz="5400" b="1" dirty="0" err="1" smtClean="0">
                <a:solidFill>
                  <a:schemeClr val="tx2"/>
                </a:solidFill>
                <a:latin typeface="Poppins-Light"/>
                <a:cs typeface="Gill Sans MT"/>
              </a:rPr>
              <a:t>Jenama</a:t>
            </a:r>
            <a:r>
              <a:rPr lang="en-US" sz="5400" b="1" dirty="0" smtClean="0">
                <a:solidFill>
                  <a:schemeClr val="tx2"/>
                </a:solidFill>
                <a:latin typeface="Poppins-Light"/>
                <a:cs typeface="Gill Sans MT"/>
              </a:rPr>
              <a:t> UNIMAS</a:t>
            </a:r>
            <a:endParaRPr lang="en-US" sz="5400" b="1" dirty="0">
              <a:solidFill>
                <a:schemeClr val="tx2"/>
              </a:solidFill>
              <a:latin typeface="Poppins-Light"/>
              <a:cs typeface="Gill Sans MT"/>
            </a:endParaRPr>
          </a:p>
        </p:txBody>
      </p:sp>
      <p:pic>
        <p:nvPicPr>
          <p:cNvPr id="9" name="object 5">
            <a:extLst>
              <a:ext uri="{FF2B5EF4-FFF2-40B4-BE49-F238E27FC236}">
                <a16:creationId xmlns:a16="http://schemas.microsoft.com/office/drawing/2014/main" id="{7B6127C0-3AEF-4446-AC45-6FCE7A167E8A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000" y="689329"/>
            <a:ext cx="2909347" cy="1392922"/>
          </a:xfrm>
          <a:prstGeom prst="rect">
            <a:avLst/>
          </a:prstGeom>
        </p:spPr>
      </p:pic>
      <p:sp>
        <p:nvSpPr>
          <p:cNvPr id="10" name="object 2">
            <a:extLst>
              <a:ext uri="{FF2B5EF4-FFF2-40B4-BE49-F238E27FC236}">
                <a16:creationId xmlns:a16="http://schemas.microsoft.com/office/drawing/2014/main" id="{4A489EE1-71C1-0C44-AE02-C640BBD57D6B}"/>
              </a:ext>
            </a:extLst>
          </p:cNvPr>
          <p:cNvSpPr/>
          <p:nvPr/>
        </p:nvSpPr>
        <p:spPr>
          <a:xfrm>
            <a:off x="17754600" y="4305300"/>
            <a:ext cx="532758" cy="5981122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2F6C"/>
          </a:solidFill>
        </p:spPr>
        <p:txBody>
          <a:bodyPr wrap="square" lIns="0" tIns="0" rIns="0" bIns="0" rtlCol="0"/>
          <a:lstStyle/>
          <a:p>
            <a:endParaRPr sz="1637" dirty="0"/>
          </a:p>
        </p:txBody>
      </p:sp>
    </p:spTree>
    <p:extLst>
      <p:ext uri="{BB962C8B-B14F-4D97-AF65-F5344CB8AC3E}">
        <p14:creationId xmlns:p14="http://schemas.microsoft.com/office/powerpoint/2010/main" val="95834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">
            <a:extLst>
              <a:ext uri="{FF2B5EF4-FFF2-40B4-BE49-F238E27FC236}">
                <a16:creationId xmlns:a16="http://schemas.microsoft.com/office/drawing/2014/main" id="{4B3C5225-BE52-DB41-9BBE-0EC481DA05F1}"/>
              </a:ext>
            </a:extLst>
          </p:cNvPr>
          <p:cNvSpPr/>
          <p:nvPr/>
        </p:nvSpPr>
        <p:spPr>
          <a:xfrm>
            <a:off x="642" y="0"/>
            <a:ext cx="18286716" cy="10286422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2F6C"/>
          </a:solid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2" name="object 6">
            <a:extLst>
              <a:ext uri="{FF2B5EF4-FFF2-40B4-BE49-F238E27FC236}">
                <a16:creationId xmlns:a16="http://schemas.microsoft.com/office/drawing/2014/main" id="{53E473F8-59C7-5C4A-BDDA-9BDE3CD67908}"/>
              </a:ext>
            </a:extLst>
          </p:cNvPr>
          <p:cNvSpPr txBox="1"/>
          <p:nvPr/>
        </p:nvSpPr>
        <p:spPr>
          <a:xfrm>
            <a:off x="10353040" y="2247284"/>
            <a:ext cx="10744200" cy="1192634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>
              <a:buNone/>
            </a:pPr>
            <a:r>
              <a:rPr lang="en-US" sz="7200" b="1" dirty="0">
                <a:solidFill>
                  <a:schemeClr val="bg1"/>
                </a:solidFill>
                <a:latin typeface="Montserrat"/>
                <a:cs typeface="Gill Sans MT"/>
              </a:rPr>
              <a:t>Sustainability</a:t>
            </a:r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22C35029-5623-A945-A138-F4AFA3EE1C45}"/>
              </a:ext>
            </a:extLst>
          </p:cNvPr>
          <p:cNvSpPr txBox="1"/>
          <p:nvPr/>
        </p:nvSpPr>
        <p:spPr>
          <a:xfrm>
            <a:off x="10315826" y="3190864"/>
            <a:ext cx="11340407" cy="1100301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>
              <a:buNone/>
            </a:pPr>
            <a:r>
              <a:rPr lang="en-US" sz="6600" b="1" dirty="0">
                <a:solidFill>
                  <a:schemeClr val="bg1"/>
                </a:solidFill>
                <a:latin typeface="Montserrat"/>
                <a:cs typeface="Gill Sans MT"/>
              </a:rPr>
              <a:t>For </a:t>
            </a:r>
            <a:r>
              <a:rPr lang="en-US" sz="6600" b="1" dirty="0" err="1">
                <a:solidFill>
                  <a:srgbClr val="FFC000"/>
                </a:solidFill>
                <a:latin typeface="Montserrat"/>
                <a:cs typeface="Gill Sans MT"/>
              </a:rPr>
              <a:t>Diversed</a:t>
            </a:r>
            <a:r>
              <a:rPr lang="en-US" sz="6600" b="1" dirty="0">
                <a:solidFill>
                  <a:srgbClr val="FFC000"/>
                </a:solidFill>
                <a:latin typeface="Montserrat"/>
                <a:cs typeface="Gill Sans MT"/>
              </a:rPr>
              <a:t> </a:t>
            </a:r>
            <a:r>
              <a:rPr lang="en-US" sz="6600" b="1" dirty="0" smtClean="0">
                <a:solidFill>
                  <a:srgbClr val="FFC000"/>
                </a:solidFill>
                <a:latin typeface="Montserrat"/>
                <a:cs typeface="Gill Sans MT"/>
              </a:rPr>
              <a:t>&amp;</a:t>
            </a:r>
            <a:endParaRPr lang="en-US" sz="6600" b="1" dirty="0">
              <a:solidFill>
                <a:srgbClr val="FFC000"/>
              </a:solidFill>
              <a:latin typeface="Montserrat"/>
              <a:cs typeface="Gill Sans MT"/>
            </a:endParaRPr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6CAE892A-935B-2E49-BED7-DE29D8F73A63}"/>
              </a:ext>
            </a:extLst>
          </p:cNvPr>
          <p:cNvSpPr txBox="1"/>
          <p:nvPr/>
        </p:nvSpPr>
        <p:spPr>
          <a:xfrm>
            <a:off x="10299877" y="3938797"/>
            <a:ext cx="6159449" cy="1100301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>
              <a:buNone/>
            </a:pPr>
            <a:r>
              <a:rPr lang="en-US" sz="6600" b="1" dirty="0">
                <a:solidFill>
                  <a:srgbClr val="FFC000"/>
                </a:solidFill>
                <a:latin typeface="Montserrat"/>
                <a:cs typeface="Gill Sans MT"/>
              </a:rPr>
              <a:t>Dispersed</a:t>
            </a:r>
          </a:p>
        </p:txBody>
      </p:sp>
      <p:sp>
        <p:nvSpPr>
          <p:cNvPr id="22" name="object 6">
            <a:extLst>
              <a:ext uri="{FF2B5EF4-FFF2-40B4-BE49-F238E27FC236}">
                <a16:creationId xmlns:a16="http://schemas.microsoft.com/office/drawing/2014/main" id="{93D8BF4C-221D-D84A-84D2-645A9E364142}"/>
              </a:ext>
            </a:extLst>
          </p:cNvPr>
          <p:cNvSpPr txBox="1"/>
          <p:nvPr/>
        </p:nvSpPr>
        <p:spPr>
          <a:xfrm>
            <a:off x="10299877" y="4686730"/>
            <a:ext cx="9220200" cy="1100301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>
              <a:buNone/>
            </a:pPr>
            <a:r>
              <a:rPr lang="en-US" sz="6600" b="1" dirty="0">
                <a:solidFill>
                  <a:srgbClr val="FFC000"/>
                </a:solidFill>
                <a:latin typeface="Montserrat"/>
                <a:cs typeface="Gill Sans MT"/>
              </a:rPr>
              <a:t>Communities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8DDBE5D3-1215-4343-B438-EAA26B7CB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" y="1896484"/>
            <a:ext cx="9859899" cy="5546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ject 5">
            <a:extLst>
              <a:ext uri="{FF2B5EF4-FFF2-40B4-BE49-F238E27FC236}">
                <a16:creationId xmlns:a16="http://schemas.microsoft.com/office/drawing/2014/main" id="{7B6127C0-3AEF-4446-AC45-6FCE7A167E8A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4652" y="8257429"/>
            <a:ext cx="2909347" cy="139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6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3317741C-C46D-6E4B-A6A1-8E5D1817BFD2}"/>
              </a:ext>
            </a:extLst>
          </p:cNvPr>
          <p:cNvSpPr/>
          <p:nvPr/>
        </p:nvSpPr>
        <p:spPr>
          <a:xfrm>
            <a:off x="8730903" y="-190500"/>
            <a:ext cx="9644317" cy="10477500"/>
          </a:xfrm>
          <a:custGeom>
            <a:avLst/>
            <a:gdLst/>
            <a:ahLst/>
            <a:cxnLst/>
            <a:rect l="l" t="t" r="r" b="b"/>
            <a:pathLst>
              <a:path w="10400665" h="11299190">
                <a:moveTo>
                  <a:pt x="10400353" y="0"/>
                </a:moveTo>
                <a:lnTo>
                  <a:pt x="10253" y="0"/>
                </a:lnTo>
                <a:lnTo>
                  <a:pt x="5857794" y="5656326"/>
                </a:lnTo>
                <a:lnTo>
                  <a:pt x="0" y="11298629"/>
                </a:lnTo>
                <a:lnTo>
                  <a:pt x="10400353" y="11298629"/>
                </a:lnTo>
                <a:lnTo>
                  <a:pt x="10400353" y="0"/>
                </a:lnTo>
                <a:close/>
              </a:path>
            </a:pathLst>
          </a:custGeom>
          <a:solidFill>
            <a:srgbClr val="002F6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FD8ADAAC-0DAA-E742-9564-512DF925D8CE}"/>
              </a:ext>
            </a:extLst>
          </p:cNvPr>
          <p:cNvSpPr txBox="1">
            <a:spLocks/>
          </p:cNvSpPr>
          <p:nvPr/>
        </p:nvSpPr>
        <p:spPr>
          <a:xfrm>
            <a:off x="984822" y="4234261"/>
            <a:ext cx="10673778" cy="553998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430"/>
              </a:spcBef>
            </a:pPr>
            <a:r>
              <a:rPr lang="en-MY" sz="2950" kern="0" dirty="0" smtClean="0">
                <a:solidFill>
                  <a:schemeClr val="tx2"/>
                </a:solidFill>
                <a:latin typeface="Poppins-Light"/>
                <a:cs typeface="Poppins" pitchFamily="2" charset="77"/>
              </a:rPr>
              <a:t>A</a:t>
            </a:r>
            <a:r>
              <a:rPr lang="en-MY" sz="2950" kern="0" spc="-155" dirty="0" smtClean="0">
                <a:solidFill>
                  <a:schemeClr val="tx2"/>
                </a:solidFill>
                <a:latin typeface="Poppins-Light"/>
                <a:cs typeface="Poppins" pitchFamily="2" charset="77"/>
              </a:rPr>
              <a:t> </a:t>
            </a:r>
            <a:r>
              <a:rPr lang="en-MY" sz="2950" kern="0" spc="95" dirty="0">
                <a:solidFill>
                  <a:schemeClr val="tx2"/>
                </a:solidFill>
                <a:latin typeface="Poppins-Light"/>
                <a:cs typeface="Poppins" pitchFamily="2" charset="77"/>
              </a:rPr>
              <a:t>leading</a:t>
            </a:r>
            <a:r>
              <a:rPr lang="en-MY" sz="2950" kern="0" spc="-55" dirty="0">
                <a:solidFill>
                  <a:schemeClr val="tx2"/>
                </a:solidFill>
                <a:latin typeface="Poppins-Light"/>
                <a:cs typeface="Poppins" pitchFamily="2" charset="77"/>
              </a:rPr>
              <a:t> </a:t>
            </a:r>
            <a:r>
              <a:rPr lang="en-MY" sz="2950" kern="0" spc="130" dirty="0">
                <a:solidFill>
                  <a:schemeClr val="tx2"/>
                </a:solidFill>
                <a:latin typeface="Poppins-Light"/>
                <a:cs typeface="Poppins" pitchFamily="2" charset="77"/>
              </a:rPr>
              <a:t>global</a:t>
            </a:r>
            <a:r>
              <a:rPr lang="en-MY" sz="2950" kern="0" spc="-140" dirty="0">
                <a:solidFill>
                  <a:schemeClr val="tx2"/>
                </a:solidFill>
                <a:latin typeface="Poppins-Light"/>
                <a:cs typeface="Poppins" pitchFamily="2" charset="77"/>
              </a:rPr>
              <a:t> </a:t>
            </a:r>
            <a:r>
              <a:rPr lang="en-MY" sz="2950" kern="0" spc="60" dirty="0">
                <a:solidFill>
                  <a:schemeClr val="tx2"/>
                </a:solidFill>
                <a:latin typeface="Poppins-Light"/>
                <a:cs typeface="Poppins" pitchFamily="2" charset="77"/>
              </a:rPr>
              <a:t>university</a:t>
            </a:r>
            <a:r>
              <a:rPr lang="en-MY" sz="2950" kern="0" spc="-135" dirty="0">
                <a:solidFill>
                  <a:schemeClr val="tx2"/>
                </a:solidFill>
                <a:latin typeface="Poppins-Light"/>
                <a:cs typeface="Poppins" pitchFamily="2" charset="77"/>
              </a:rPr>
              <a:t> </a:t>
            </a:r>
            <a:r>
              <a:rPr lang="en-MY" sz="2950" kern="0" spc="85" dirty="0">
                <a:solidFill>
                  <a:schemeClr val="tx2"/>
                </a:solidFill>
                <a:latin typeface="Poppins-Light"/>
                <a:cs typeface="Poppins" pitchFamily="2" charset="77"/>
              </a:rPr>
              <a:t>for</a:t>
            </a:r>
            <a:r>
              <a:rPr lang="en-MY" sz="2950" kern="0" spc="-125" dirty="0">
                <a:solidFill>
                  <a:schemeClr val="tx2"/>
                </a:solidFill>
                <a:latin typeface="Poppins-Light"/>
                <a:cs typeface="Poppins" pitchFamily="2" charset="77"/>
              </a:rPr>
              <a:t> </a:t>
            </a:r>
            <a:r>
              <a:rPr lang="en-MY" sz="2950" kern="0" dirty="0">
                <a:solidFill>
                  <a:schemeClr val="tx2"/>
                </a:solidFill>
                <a:latin typeface="Poppins-Light"/>
                <a:cs typeface="Poppins" pitchFamily="2" charset="77"/>
              </a:rPr>
              <a:t>a</a:t>
            </a:r>
            <a:r>
              <a:rPr lang="en-MY" sz="2950" kern="0" spc="-50" dirty="0">
                <a:solidFill>
                  <a:schemeClr val="tx2"/>
                </a:solidFill>
                <a:latin typeface="Poppins-Light"/>
                <a:cs typeface="Poppins" pitchFamily="2" charset="77"/>
              </a:rPr>
              <a:t> </a:t>
            </a:r>
            <a:r>
              <a:rPr lang="en-MY" sz="2950" kern="0" spc="50" dirty="0">
                <a:solidFill>
                  <a:schemeClr val="tx2"/>
                </a:solidFill>
                <a:latin typeface="Poppins-Light"/>
                <a:cs typeface="Poppins" pitchFamily="2" charset="77"/>
              </a:rPr>
              <a:t>sustainable</a:t>
            </a:r>
            <a:r>
              <a:rPr lang="en-MY" sz="2950" kern="0" spc="-50" dirty="0">
                <a:solidFill>
                  <a:schemeClr val="tx2"/>
                </a:solidFill>
                <a:latin typeface="Poppins-Light"/>
                <a:cs typeface="Poppins" pitchFamily="2" charset="77"/>
              </a:rPr>
              <a:t> </a:t>
            </a:r>
            <a:r>
              <a:rPr lang="en-MY" sz="2950" kern="0" spc="90" dirty="0">
                <a:solidFill>
                  <a:schemeClr val="tx2"/>
                </a:solidFill>
                <a:latin typeface="Poppins-Light"/>
                <a:cs typeface="Poppins" pitchFamily="2" charset="77"/>
              </a:rPr>
              <a:t>future</a:t>
            </a:r>
            <a:endParaRPr lang="en-MY" sz="2950" kern="0" dirty="0">
              <a:solidFill>
                <a:schemeClr val="tx2"/>
              </a:solidFill>
              <a:latin typeface="Poppins-Light"/>
              <a:cs typeface="Poppins" pitchFamily="2" charset="77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F3332A2E-2EAD-BF4F-AF74-A4E9E91CA72C}"/>
              </a:ext>
            </a:extLst>
          </p:cNvPr>
          <p:cNvSpPr txBox="1"/>
          <p:nvPr/>
        </p:nvSpPr>
        <p:spPr>
          <a:xfrm>
            <a:off x="984822" y="6882673"/>
            <a:ext cx="9431655" cy="11663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ts val="2970"/>
              </a:lnSpc>
              <a:spcBef>
                <a:spcPts val="475"/>
              </a:spcBef>
            </a:pPr>
            <a:r>
              <a:rPr sz="2950" spc="-90" dirty="0">
                <a:solidFill>
                  <a:schemeClr val="tx2"/>
                </a:solidFill>
                <a:latin typeface="Poppins-Light"/>
                <a:cs typeface="Poppins" pitchFamily="2" charset="77"/>
              </a:rPr>
              <a:t>To</a:t>
            </a:r>
            <a:r>
              <a:rPr sz="2950" spc="-65" dirty="0">
                <a:solidFill>
                  <a:schemeClr val="tx2"/>
                </a:solidFill>
                <a:latin typeface="Poppins-Light"/>
                <a:cs typeface="Poppins" pitchFamily="2" charset="77"/>
              </a:rPr>
              <a:t> </a:t>
            </a:r>
            <a:r>
              <a:rPr sz="2950" spc="80" dirty="0">
                <a:solidFill>
                  <a:schemeClr val="tx2"/>
                </a:solidFill>
                <a:latin typeface="Poppins-Light"/>
                <a:cs typeface="Poppins" pitchFamily="2" charset="77"/>
              </a:rPr>
              <a:t>enhance</a:t>
            </a:r>
            <a:r>
              <a:rPr sz="2950" spc="-60" dirty="0">
                <a:solidFill>
                  <a:schemeClr val="tx2"/>
                </a:solidFill>
                <a:latin typeface="Poppins-Light"/>
                <a:cs typeface="Poppins" pitchFamily="2" charset="77"/>
              </a:rPr>
              <a:t> </a:t>
            </a:r>
            <a:r>
              <a:rPr sz="2950" spc="105" dirty="0">
                <a:solidFill>
                  <a:schemeClr val="tx2"/>
                </a:solidFill>
                <a:latin typeface="Poppins-Light"/>
                <a:cs typeface="Poppins" pitchFamily="2" charset="77"/>
              </a:rPr>
              <a:t>the</a:t>
            </a:r>
            <a:r>
              <a:rPr sz="2950" spc="-65" dirty="0">
                <a:solidFill>
                  <a:schemeClr val="tx2"/>
                </a:solidFill>
                <a:latin typeface="Poppins-Light"/>
                <a:cs typeface="Poppins" pitchFamily="2" charset="77"/>
              </a:rPr>
              <a:t> </a:t>
            </a:r>
            <a:r>
              <a:rPr sz="2950" spc="50" dirty="0">
                <a:solidFill>
                  <a:schemeClr val="tx2"/>
                </a:solidFill>
                <a:latin typeface="Poppins-Light"/>
                <a:cs typeface="Poppins" pitchFamily="2" charset="77"/>
              </a:rPr>
              <a:t>social</a:t>
            </a:r>
            <a:r>
              <a:rPr sz="2950" spc="-150" dirty="0">
                <a:solidFill>
                  <a:schemeClr val="tx2"/>
                </a:solidFill>
                <a:latin typeface="Poppins-Light"/>
                <a:cs typeface="Poppins" pitchFamily="2" charset="77"/>
              </a:rPr>
              <a:t> </a:t>
            </a:r>
            <a:r>
              <a:rPr sz="2950" spc="80" dirty="0">
                <a:solidFill>
                  <a:schemeClr val="tx2"/>
                </a:solidFill>
                <a:latin typeface="Poppins-Light"/>
                <a:cs typeface="Poppins" pitchFamily="2" charset="77"/>
              </a:rPr>
              <a:t>and</a:t>
            </a:r>
            <a:r>
              <a:rPr sz="2950" spc="-65" dirty="0">
                <a:solidFill>
                  <a:schemeClr val="tx2"/>
                </a:solidFill>
                <a:latin typeface="Poppins-Light"/>
                <a:cs typeface="Poppins" pitchFamily="2" charset="77"/>
              </a:rPr>
              <a:t> </a:t>
            </a:r>
            <a:r>
              <a:rPr sz="2950" spc="110" dirty="0">
                <a:solidFill>
                  <a:schemeClr val="tx2"/>
                </a:solidFill>
                <a:latin typeface="Poppins-Light"/>
                <a:cs typeface="Poppins" pitchFamily="2" charset="77"/>
              </a:rPr>
              <a:t>economic</a:t>
            </a:r>
            <a:r>
              <a:rPr sz="2950" spc="-60" dirty="0">
                <a:solidFill>
                  <a:schemeClr val="tx2"/>
                </a:solidFill>
                <a:latin typeface="Poppins-Light"/>
                <a:cs typeface="Poppins" pitchFamily="2" charset="77"/>
              </a:rPr>
              <a:t> </a:t>
            </a:r>
            <a:r>
              <a:rPr sz="2950" spc="100" dirty="0">
                <a:solidFill>
                  <a:schemeClr val="tx2"/>
                </a:solidFill>
                <a:latin typeface="Poppins-Light"/>
                <a:cs typeface="Poppins" pitchFamily="2" charset="77"/>
              </a:rPr>
              <a:t>impacts</a:t>
            </a:r>
            <a:r>
              <a:rPr sz="2950" spc="-65" dirty="0">
                <a:solidFill>
                  <a:schemeClr val="tx2"/>
                </a:solidFill>
                <a:latin typeface="Poppins-Light"/>
                <a:cs typeface="Poppins" pitchFamily="2" charset="77"/>
              </a:rPr>
              <a:t> </a:t>
            </a:r>
            <a:r>
              <a:rPr sz="2950" spc="95" dirty="0">
                <a:solidFill>
                  <a:schemeClr val="tx2"/>
                </a:solidFill>
                <a:latin typeface="Poppins-Light"/>
                <a:cs typeface="Poppins" pitchFamily="2" charset="77"/>
              </a:rPr>
              <a:t>on</a:t>
            </a:r>
            <a:r>
              <a:rPr sz="2950" spc="-60" dirty="0">
                <a:solidFill>
                  <a:schemeClr val="tx2"/>
                </a:solidFill>
                <a:latin typeface="Poppins-Light"/>
                <a:cs typeface="Poppins" pitchFamily="2" charset="77"/>
              </a:rPr>
              <a:t> </a:t>
            </a:r>
            <a:r>
              <a:rPr sz="2950" spc="80" dirty="0">
                <a:solidFill>
                  <a:schemeClr val="tx2"/>
                </a:solidFill>
                <a:latin typeface="Poppins-Light"/>
                <a:cs typeface="Poppins" pitchFamily="2" charset="77"/>
              </a:rPr>
              <a:t>the </a:t>
            </a:r>
            <a:r>
              <a:rPr sz="2950" spc="130" dirty="0">
                <a:solidFill>
                  <a:schemeClr val="tx2"/>
                </a:solidFill>
                <a:latin typeface="Poppins-Light"/>
                <a:cs typeface="Poppins" pitchFamily="2" charset="77"/>
              </a:rPr>
              <a:t>global</a:t>
            </a:r>
            <a:r>
              <a:rPr sz="2950" spc="-140" dirty="0">
                <a:solidFill>
                  <a:schemeClr val="tx2"/>
                </a:solidFill>
                <a:latin typeface="Poppins-Light"/>
                <a:cs typeface="Poppins" pitchFamily="2" charset="77"/>
              </a:rPr>
              <a:t> </a:t>
            </a:r>
            <a:r>
              <a:rPr sz="2950" spc="140" dirty="0">
                <a:solidFill>
                  <a:schemeClr val="tx2"/>
                </a:solidFill>
                <a:latin typeface="Poppins-Light"/>
                <a:cs typeface="Poppins" pitchFamily="2" charset="77"/>
              </a:rPr>
              <a:t>community</a:t>
            </a:r>
            <a:r>
              <a:rPr sz="2950" spc="-125" dirty="0">
                <a:solidFill>
                  <a:schemeClr val="tx2"/>
                </a:solidFill>
                <a:latin typeface="Poppins-Light"/>
                <a:cs typeface="Poppins" pitchFamily="2" charset="77"/>
              </a:rPr>
              <a:t> </a:t>
            </a:r>
            <a:r>
              <a:rPr sz="2950" spc="105" dirty="0">
                <a:solidFill>
                  <a:schemeClr val="tx2"/>
                </a:solidFill>
                <a:latin typeface="Poppins-Light"/>
                <a:cs typeface="Poppins" pitchFamily="2" charset="77"/>
              </a:rPr>
              <a:t>through</a:t>
            </a:r>
            <a:r>
              <a:rPr sz="2950" spc="-45" dirty="0">
                <a:solidFill>
                  <a:schemeClr val="tx2"/>
                </a:solidFill>
                <a:latin typeface="Poppins-Light"/>
                <a:cs typeface="Poppins" pitchFamily="2" charset="77"/>
              </a:rPr>
              <a:t> </a:t>
            </a:r>
            <a:r>
              <a:rPr sz="2950" spc="105" dirty="0">
                <a:solidFill>
                  <a:schemeClr val="tx2"/>
                </a:solidFill>
                <a:latin typeface="Poppins-Light"/>
                <a:cs typeface="Poppins" pitchFamily="2" charset="77"/>
              </a:rPr>
              <a:t>the</a:t>
            </a:r>
            <a:r>
              <a:rPr sz="2950" spc="-45" dirty="0">
                <a:solidFill>
                  <a:schemeClr val="tx2"/>
                </a:solidFill>
                <a:latin typeface="Poppins-Light"/>
                <a:cs typeface="Poppins" pitchFamily="2" charset="77"/>
              </a:rPr>
              <a:t> </a:t>
            </a:r>
            <a:r>
              <a:rPr sz="2950" spc="85" dirty="0">
                <a:solidFill>
                  <a:schemeClr val="tx2"/>
                </a:solidFill>
                <a:latin typeface="Poppins-Light"/>
                <a:cs typeface="Poppins" pitchFamily="2" charset="77"/>
              </a:rPr>
              <a:t>pursuit</a:t>
            </a:r>
            <a:r>
              <a:rPr sz="2950" spc="-45" dirty="0">
                <a:solidFill>
                  <a:schemeClr val="tx2"/>
                </a:solidFill>
                <a:latin typeface="Poppins-Light"/>
                <a:cs typeface="Poppins" pitchFamily="2" charset="77"/>
              </a:rPr>
              <a:t> </a:t>
            </a:r>
            <a:r>
              <a:rPr sz="2950" spc="120" dirty="0">
                <a:solidFill>
                  <a:schemeClr val="tx2"/>
                </a:solidFill>
                <a:latin typeface="Poppins-Light"/>
                <a:cs typeface="Poppins" pitchFamily="2" charset="77"/>
              </a:rPr>
              <a:t>of</a:t>
            </a:r>
            <a:r>
              <a:rPr sz="2950" spc="-110" dirty="0">
                <a:solidFill>
                  <a:schemeClr val="tx2"/>
                </a:solidFill>
                <a:latin typeface="Poppins-Light"/>
                <a:cs typeface="Poppins" pitchFamily="2" charset="77"/>
              </a:rPr>
              <a:t> </a:t>
            </a:r>
            <a:r>
              <a:rPr sz="2950" spc="85" dirty="0">
                <a:solidFill>
                  <a:schemeClr val="tx2"/>
                </a:solidFill>
                <a:latin typeface="Poppins-Light"/>
                <a:cs typeface="Poppins" pitchFamily="2" charset="77"/>
              </a:rPr>
              <a:t>excellence</a:t>
            </a:r>
            <a:r>
              <a:rPr sz="2950" spc="-45" dirty="0">
                <a:solidFill>
                  <a:schemeClr val="tx2"/>
                </a:solidFill>
                <a:latin typeface="Poppins-Light"/>
                <a:cs typeface="Poppins" pitchFamily="2" charset="77"/>
              </a:rPr>
              <a:t> </a:t>
            </a:r>
            <a:r>
              <a:rPr sz="2950" spc="-25" dirty="0">
                <a:solidFill>
                  <a:schemeClr val="tx2"/>
                </a:solidFill>
                <a:latin typeface="Poppins-Light"/>
                <a:cs typeface="Poppins" pitchFamily="2" charset="77"/>
              </a:rPr>
              <a:t>in </a:t>
            </a:r>
            <a:r>
              <a:rPr sz="2950" spc="60" dirty="0">
                <a:solidFill>
                  <a:schemeClr val="tx2"/>
                </a:solidFill>
                <a:latin typeface="Poppins-Light"/>
                <a:cs typeface="Poppins" pitchFamily="2" charset="77"/>
              </a:rPr>
              <a:t>teaching,</a:t>
            </a:r>
            <a:r>
              <a:rPr sz="2950" spc="-20" dirty="0">
                <a:solidFill>
                  <a:schemeClr val="tx2"/>
                </a:solidFill>
                <a:latin typeface="Poppins-Light"/>
                <a:cs typeface="Poppins" pitchFamily="2" charset="77"/>
              </a:rPr>
              <a:t> </a:t>
            </a:r>
            <a:r>
              <a:rPr sz="2950" dirty="0">
                <a:solidFill>
                  <a:schemeClr val="tx2"/>
                </a:solidFill>
                <a:latin typeface="Poppins-Light"/>
                <a:cs typeface="Poppins" pitchFamily="2" charset="77"/>
              </a:rPr>
              <a:t>research,</a:t>
            </a:r>
            <a:r>
              <a:rPr sz="2950" spc="-20" dirty="0">
                <a:solidFill>
                  <a:schemeClr val="tx2"/>
                </a:solidFill>
                <a:latin typeface="Poppins-Light"/>
                <a:cs typeface="Poppins" pitchFamily="2" charset="77"/>
              </a:rPr>
              <a:t> </a:t>
            </a:r>
            <a:r>
              <a:rPr sz="2950" spc="80" dirty="0">
                <a:solidFill>
                  <a:schemeClr val="tx2"/>
                </a:solidFill>
                <a:latin typeface="Poppins-Light"/>
                <a:cs typeface="Poppins" pitchFamily="2" charset="77"/>
              </a:rPr>
              <a:t>and</a:t>
            </a:r>
            <a:r>
              <a:rPr sz="2950" spc="-20" dirty="0">
                <a:solidFill>
                  <a:schemeClr val="tx2"/>
                </a:solidFill>
                <a:latin typeface="Poppins-Light"/>
                <a:cs typeface="Poppins" pitchFamily="2" charset="77"/>
              </a:rPr>
              <a:t> </a:t>
            </a:r>
            <a:r>
              <a:rPr sz="2950" spc="75" dirty="0">
                <a:solidFill>
                  <a:schemeClr val="tx2"/>
                </a:solidFill>
                <a:latin typeface="Poppins-Light"/>
                <a:cs typeface="Poppins" pitchFamily="2" charset="77"/>
              </a:rPr>
              <a:t>strategic</a:t>
            </a:r>
            <a:r>
              <a:rPr sz="2950" spc="-20" dirty="0">
                <a:solidFill>
                  <a:schemeClr val="tx2"/>
                </a:solidFill>
                <a:latin typeface="Poppins-Light"/>
                <a:cs typeface="Poppins" pitchFamily="2" charset="77"/>
              </a:rPr>
              <a:t> </a:t>
            </a:r>
            <a:r>
              <a:rPr sz="2950" spc="110" dirty="0">
                <a:solidFill>
                  <a:schemeClr val="tx2"/>
                </a:solidFill>
                <a:latin typeface="Poppins-Light"/>
                <a:cs typeface="Poppins" pitchFamily="2" charset="77"/>
              </a:rPr>
              <a:t>engagement</a:t>
            </a:r>
            <a:endParaRPr sz="2950" dirty="0">
              <a:solidFill>
                <a:schemeClr val="tx2"/>
              </a:solidFill>
              <a:latin typeface="Poppins-Light"/>
              <a:cs typeface="Poppins" pitchFamily="2" charset="77"/>
            </a:endParaRPr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B98A1950-B1E2-F548-973C-F85C16B9E3B9}"/>
              </a:ext>
            </a:extLst>
          </p:cNvPr>
          <p:cNvSpPr txBox="1"/>
          <p:nvPr/>
        </p:nvSpPr>
        <p:spPr>
          <a:xfrm>
            <a:off x="959421" y="2919268"/>
            <a:ext cx="7771481" cy="1561966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>
              <a:buNone/>
            </a:pPr>
            <a:r>
              <a:rPr lang="en-US" sz="9600" b="1" dirty="0">
                <a:solidFill>
                  <a:schemeClr val="tx2"/>
                </a:solidFill>
                <a:latin typeface="Poppins-Light"/>
                <a:cs typeface="Gill Sans MT"/>
              </a:rPr>
              <a:t>OUR VISION</a:t>
            </a:r>
          </a:p>
        </p:txBody>
      </p:sp>
      <p:sp>
        <p:nvSpPr>
          <p:cNvPr id="12" name="object 6">
            <a:extLst>
              <a:ext uri="{FF2B5EF4-FFF2-40B4-BE49-F238E27FC236}">
                <a16:creationId xmlns:a16="http://schemas.microsoft.com/office/drawing/2014/main" id="{24C6820D-C1C1-A647-BEBE-6AF8931A335C}"/>
              </a:ext>
            </a:extLst>
          </p:cNvPr>
          <p:cNvSpPr txBox="1"/>
          <p:nvPr/>
        </p:nvSpPr>
        <p:spPr>
          <a:xfrm>
            <a:off x="959421" y="5281468"/>
            <a:ext cx="8946579" cy="1561966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>
              <a:buNone/>
            </a:pPr>
            <a:r>
              <a:rPr lang="en-US" sz="9600" b="1" dirty="0">
                <a:solidFill>
                  <a:schemeClr val="tx2"/>
                </a:solidFill>
                <a:latin typeface="Poppins-Light"/>
                <a:cs typeface="Gill Sans MT"/>
              </a:rPr>
              <a:t>OUR MISSION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D46E840-177F-524F-A537-302469FE5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1600" y="923642"/>
            <a:ext cx="4184370" cy="198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01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BCC7F820-F9CE-754F-9D9B-77A42EE15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079500" y="2952683"/>
            <a:ext cx="89154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6">
            <a:extLst>
              <a:ext uri="{FF2B5EF4-FFF2-40B4-BE49-F238E27FC236}">
                <a16:creationId xmlns:a16="http://schemas.microsoft.com/office/drawing/2014/main" id="{EC3CBCB0-BA90-0A45-98BA-F78C9BE4EC88}"/>
              </a:ext>
            </a:extLst>
          </p:cNvPr>
          <p:cNvSpPr txBox="1"/>
          <p:nvPr/>
        </p:nvSpPr>
        <p:spPr>
          <a:xfrm>
            <a:off x="7924801" y="3390900"/>
            <a:ext cx="7226300" cy="1561966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>
              <a:buNone/>
            </a:pPr>
            <a:r>
              <a:rPr lang="en-US" sz="9600" b="1" dirty="0">
                <a:solidFill>
                  <a:schemeClr val="tx2"/>
                </a:solidFill>
                <a:latin typeface="Montserrat"/>
                <a:cs typeface="Gill Sans MT"/>
              </a:rPr>
              <a:t>STRATEGIC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8336B3-2EC1-644A-A03D-4F955F89E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3924300"/>
            <a:ext cx="91362" cy="2984500"/>
          </a:xfrm>
          <a:prstGeom prst="rect">
            <a:avLst/>
          </a:prstGeom>
        </p:spPr>
      </p:pic>
      <p:sp>
        <p:nvSpPr>
          <p:cNvPr id="5" name="object 6">
            <a:extLst>
              <a:ext uri="{FF2B5EF4-FFF2-40B4-BE49-F238E27FC236}">
                <a16:creationId xmlns:a16="http://schemas.microsoft.com/office/drawing/2014/main" id="{5644768D-8361-364F-A626-41EA8ECF22C6}"/>
              </a:ext>
            </a:extLst>
          </p:cNvPr>
          <p:cNvSpPr txBox="1"/>
          <p:nvPr/>
        </p:nvSpPr>
        <p:spPr>
          <a:xfrm>
            <a:off x="7924801" y="4514783"/>
            <a:ext cx="7226300" cy="1561966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>
              <a:buNone/>
            </a:pPr>
            <a:r>
              <a:rPr lang="en-US" sz="9600" b="1" dirty="0">
                <a:solidFill>
                  <a:schemeClr val="tx2"/>
                </a:solidFill>
                <a:latin typeface="Montserrat"/>
                <a:cs typeface="Gill Sans MT"/>
              </a:rPr>
              <a:t>PLAN </a:t>
            </a: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5D9910B0-41F2-0C4C-9339-F2FBB1D508F3}"/>
              </a:ext>
            </a:extLst>
          </p:cNvPr>
          <p:cNvSpPr txBox="1"/>
          <p:nvPr/>
        </p:nvSpPr>
        <p:spPr>
          <a:xfrm>
            <a:off x="7924801" y="5715134"/>
            <a:ext cx="7226300" cy="1561966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>
              <a:buNone/>
            </a:pPr>
            <a:r>
              <a:rPr lang="en-US" sz="9600" b="1" dirty="0">
                <a:solidFill>
                  <a:schemeClr val="tx2"/>
                </a:solidFill>
                <a:latin typeface="Montserrat"/>
                <a:cs typeface="Gill Sans MT"/>
              </a:rPr>
              <a:t>2021-2025</a:t>
            </a:r>
          </a:p>
        </p:txBody>
      </p:sp>
      <p:pic>
        <p:nvPicPr>
          <p:cNvPr id="7" name="object 5">
            <a:extLst>
              <a:ext uri="{FF2B5EF4-FFF2-40B4-BE49-F238E27FC236}">
                <a16:creationId xmlns:a16="http://schemas.microsoft.com/office/drawing/2014/main" id="{7B6127C0-3AEF-4446-AC45-6FCE7A167E8A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000" y="689329"/>
            <a:ext cx="2909347" cy="1392922"/>
          </a:xfrm>
          <a:prstGeom prst="rect">
            <a:avLst/>
          </a:prstGeom>
        </p:spPr>
      </p:pic>
      <p:sp>
        <p:nvSpPr>
          <p:cNvPr id="8" name="object 2">
            <a:extLst>
              <a:ext uri="{FF2B5EF4-FFF2-40B4-BE49-F238E27FC236}">
                <a16:creationId xmlns:a16="http://schemas.microsoft.com/office/drawing/2014/main" id="{4A489EE1-71C1-0C44-AE02-C640BBD57D6B}"/>
              </a:ext>
            </a:extLst>
          </p:cNvPr>
          <p:cNvSpPr/>
          <p:nvPr/>
        </p:nvSpPr>
        <p:spPr>
          <a:xfrm>
            <a:off x="17754600" y="4305300"/>
            <a:ext cx="532758" cy="5981122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2F6C"/>
          </a:solidFill>
        </p:spPr>
        <p:txBody>
          <a:bodyPr wrap="square" lIns="0" tIns="0" rIns="0" bIns="0" rtlCol="0"/>
          <a:lstStyle/>
          <a:p>
            <a:endParaRPr sz="1637" dirty="0"/>
          </a:p>
        </p:txBody>
      </p:sp>
    </p:spTree>
    <p:extLst>
      <p:ext uri="{BB962C8B-B14F-4D97-AF65-F5344CB8AC3E}">
        <p14:creationId xmlns:p14="http://schemas.microsoft.com/office/powerpoint/2010/main" val="2816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5" name="object 4">
            <a:extLst>
              <a:ext uri="{FF2B5EF4-FFF2-40B4-BE49-F238E27FC236}">
                <a16:creationId xmlns:a16="http://schemas.microsoft.com/office/drawing/2014/main" id="{3E004400-BFFB-9C40-B37B-42A54E89C63B}"/>
              </a:ext>
            </a:extLst>
          </p:cNvPr>
          <p:cNvSpPr txBox="1"/>
          <p:nvPr/>
        </p:nvSpPr>
        <p:spPr>
          <a:xfrm>
            <a:off x="8216009" y="3842361"/>
            <a:ext cx="4499610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0" b="1" dirty="0">
                <a:solidFill>
                  <a:schemeClr val="tx2"/>
                </a:solidFill>
                <a:latin typeface="Montserrat-ExtraBold"/>
                <a:cs typeface="Montserrat-ExtraBold"/>
              </a:rPr>
              <a:t>D</a:t>
            </a:r>
            <a:r>
              <a:rPr sz="10000" b="1" spc="-20" dirty="0">
                <a:solidFill>
                  <a:schemeClr val="tx2"/>
                </a:solidFill>
                <a:latin typeface="Montserrat-ExtraBold"/>
                <a:cs typeface="Montserrat-ExtraBold"/>
              </a:rPr>
              <a:t>r</a:t>
            </a:r>
            <a:r>
              <a:rPr sz="10000" b="1" dirty="0">
                <a:solidFill>
                  <a:schemeClr val="tx2"/>
                </a:solidFill>
                <a:latin typeface="Montserrat-ExtraBold"/>
                <a:cs typeface="Montserrat-ExtraBold"/>
              </a:rPr>
              <a:t>i</a:t>
            </a:r>
            <a:r>
              <a:rPr sz="10000" b="1" spc="-150" dirty="0">
                <a:solidFill>
                  <a:schemeClr val="tx2"/>
                </a:solidFill>
                <a:latin typeface="Montserrat-ExtraBold"/>
                <a:cs typeface="Montserrat-ExtraBold"/>
              </a:rPr>
              <a:t>v</a:t>
            </a:r>
            <a:r>
              <a:rPr sz="10000" b="1" dirty="0">
                <a:solidFill>
                  <a:schemeClr val="tx2"/>
                </a:solidFill>
                <a:latin typeface="Montserrat-ExtraBold"/>
                <a:cs typeface="Montserrat-ExtraBold"/>
              </a:rPr>
              <a:t>en</a:t>
            </a:r>
            <a:endParaRPr sz="10000" dirty="0">
              <a:solidFill>
                <a:schemeClr val="tx2"/>
              </a:solidFill>
              <a:latin typeface="Montserrat-ExtraBold"/>
              <a:cs typeface="Montserrat-ExtraBold"/>
            </a:endParaRPr>
          </a:p>
        </p:txBody>
      </p:sp>
      <p:sp>
        <p:nvSpPr>
          <p:cNvPr id="36" name="object 5">
            <a:extLst>
              <a:ext uri="{FF2B5EF4-FFF2-40B4-BE49-F238E27FC236}">
                <a16:creationId xmlns:a16="http://schemas.microsoft.com/office/drawing/2014/main" id="{8B7421D1-FEEA-754C-B981-87E363D46F59}"/>
              </a:ext>
            </a:extLst>
          </p:cNvPr>
          <p:cNvSpPr txBox="1"/>
          <p:nvPr/>
        </p:nvSpPr>
        <p:spPr>
          <a:xfrm>
            <a:off x="8216009" y="4861217"/>
            <a:ext cx="6884670" cy="15517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0" b="1" spc="-30" dirty="0">
                <a:solidFill>
                  <a:schemeClr val="tx2"/>
                </a:solidFill>
                <a:latin typeface="Montserrat-ExtraBold"/>
                <a:cs typeface="Montserrat-ExtraBold"/>
              </a:rPr>
              <a:t>University</a:t>
            </a:r>
            <a:endParaRPr sz="10000" dirty="0">
              <a:solidFill>
                <a:schemeClr val="tx2"/>
              </a:solidFill>
              <a:latin typeface="Montserrat-ExtraBold"/>
              <a:cs typeface="Montserrat-ExtraBold"/>
            </a:endParaRPr>
          </a:p>
        </p:txBody>
      </p:sp>
      <p:pic>
        <p:nvPicPr>
          <p:cNvPr id="39" name="object 9">
            <a:extLst>
              <a:ext uri="{FF2B5EF4-FFF2-40B4-BE49-F238E27FC236}">
                <a16:creationId xmlns:a16="http://schemas.microsoft.com/office/drawing/2014/main" id="{609264C4-F38D-7045-836D-EBFCBA78020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-23787"/>
            <a:ext cx="7626316" cy="10334574"/>
          </a:xfrm>
          <a:prstGeom prst="rect">
            <a:avLst/>
          </a:prstGeom>
        </p:spPr>
      </p:pic>
      <p:sp>
        <p:nvSpPr>
          <p:cNvPr id="41" name="object 5">
            <a:extLst>
              <a:ext uri="{FF2B5EF4-FFF2-40B4-BE49-F238E27FC236}">
                <a16:creationId xmlns:a16="http://schemas.microsoft.com/office/drawing/2014/main" id="{ACABEA31-A198-3D45-9A49-24B7D12A359F}"/>
              </a:ext>
            </a:extLst>
          </p:cNvPr>
          <p:cNvSpPr txBox="1"/>
          <p:nvPr/>
        </p:nvSpPr>
        <p:spPr>
          <a:xfrm>
            <a:off x="8317551" y="5950255"/>
            <a:ext cx="6884670" cy="15517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0000" b="1" spc="-30" dirty="0">
                <a:solidFill>
                  <a:schemeClr val="tx2"/>
                </a:solidFill>
                <a:latin typeface="Montserrat-ExtraBold"/>
                <a:cs typeface="Montserrat-ExtraBold"/>
              </a:rPr>
              <a:t>for a</a:t>
            </a:r>
            <a:endParaRPr sz="10000" dirty="0">
              <a:solidFill>
                <a:schemeClr val="tx2"/>
              </a:solidFill>
              <a:latin typeface="Montserrat-ExtraBold"/>
              <a:cs typeface="Montserrat-ExtraBold"/>
            </a:endParaRPr>
          </a:p>
        </p:txBody>
      </p:sp>
      <p:sp>
        <p:nvSpPr>
          <p:cNvPr id="42" name="object 5">
            <a:extLst>
              <a:ext uri="{FF2B5EF4-FFF2-40B4-BE49-F238E27FC236}">
                <a16:creationId xmlns:a16="http://schemas.microsoft.com/office/drawing/2014/main" id="{4CEF1FBE-9D6D-FA4F-85F4-BB00BED3F3FC}"/>
              </a:ext>
            </a:extLst>
          </p:cNvPr>
          <p:cNvSpPr txBox="1"/>
          <p:nvPr/>
        </p:nvSpPr>
        <p:spPr>
          <a:xfrm>
            <a:off x="8305800" y="6996978"/>
            <a:ext cx="8308472" cy="15517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0000" b="1" spc="-30" dirty="0">
                <a:solidFill>
                  <a:schemeClr val="tx2"/>
                </a:solidFill>
                <a:latin typeface="Montserrat-ExtraBold"/>
                <a:cs typeface="Montserrat-ExtraBold"/>
              </a:rPr>
              <a:t>Sustainable</a:t>
            </a:r>
            <a:endParaRPr sz="10000" dirty="0">
              <a:solidFill>
                <a:schemeClr val="tx2"/>
              </a:solidFill>
              <a:latin typeface="Montserrat-ExtraBold"/>
              <a:cs typeface="Montserrat-ExtraBold"/>
            </a:endParaRPr>
          </a:p>
        </p:txBody>
      </p:sp>
      <p:sp>
        <p:nvSpPr>
          <p:cNvPr id="43" name="object 5">
            <a:extLst>
              <a:ext uri="{FF2B5EF4-FFF2-40B4-BE49-F238E27FC236}">
                <a16:creationId xmlns:a16="http://schemas.microsoft.com/office/drawing/2014/main" id="{9F91225D-07ED-B14E-8536-98DF7AD68C02}"/>
              </a:ext>
            </a:extLst>
          </p:cNvPr>
          <p:cNvSpPr txBox="1"/>
          <p:nvPr/>
        </p:nvSpPr>
        <p:spPr>
          <a:xfrm>
            <a:off x="8317551" y="7990265"/>
            <a:ext cx="8308472" cy="15517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0000" b="1" spc="-30" dirty="0">
                <a:solidFill>
                  <a:schemeClr val="tx2"/>
                </a:solidFill>
                <a:latin typeface="Montserrat-ExtraBold"/>
                <a:cs typeface="Montserrat-ExtraBold"/>
              </a:rPr>
              <a:t>World</a:t>
            </a:r>
            <a:endParaRPr sz="10000" dirty="0">
              <a:solidFill>
                <a:schemeClr val="tx2"/>
              </a:solidFill>
              <a:latin typeface="Montserrat-ExtraBold"/>
              <a:cs typeface="Montserrat-ExtraBold"/>
            </a:endParaRPr>
          </a:p>
        </p:txBody>
      </p:sp>
      <p:sp>
        <p:nvSpPr>
          <p:cNvPr id="44" name="object 4">
            <a:extLst>
              <a:ext uri="{FF2B5EF4-FFF2-40B4-BE49-F238E27FC236}">
                <a16:creationId xmlns:a16="http://schemas.microsoft.com/office/drawing/2014/main" id="{7B1E5E14-7930-D54E-8E6C-28D7001B0961}"/>
              </a:ext>
            </a:extLst>
          </p:cNvPr>
          <p:cNvSpPr txBox="1"/>
          <p:nvPr/>
        </p:nvSpPr>
        <p:spPr>
          <a:xfrm>
            <a:off x="8216009" y="2692441"/>
            <a:ext cx="8308472" cy="15517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0000" b="1" dirty="0">
                <a:solidFill>
                  <a:schemeClr val="tx2"/>
                </a:solidFill>
                <a:latin typeface="Montserrat-ExtraBold"/>
                <a:cs typeface="Montserrat-ExtraBold"/>
              </a:rPr>
              <a:t>Community</a:t>
            </a:r>
            <a:endParaRPr sz="10000" dirty="0">
              <a:solidFill>
                <a:schemeClr val="tx2"/>
              </a:solidFill>
              <a:latin typeface="Montserrat-ExtraBold"/>
              <a:cs typeface="Montserrat-ExtraBold"/>
            </a:endParaRPr>
          </a:p>
        </p:txBody>
      </p:sp>
      <p:pic>
        <p:nvPicPr>
          <p:cNvPr id="10" name="object 5">
            <a:extLst>
              <a:ext uri="{FF2B5EF4-FFF2-40B4-BE49-F238E27FC236}">
                <a16:creationId xmlns:a16="http://schemas.microsoft.com/office/drawing/2014/main" id="{7B6127C0-3AEF-4446-AC45-6FCE7A167E8A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000" y="689329"/>
            <a:ext cx="2909347" cy="1392922"/>
          </a:xfrm>
          <a:prstGeom prst="rect">
            <a:avLst/>
          </a:prstGeom>
        </p:spPr>
      </p:pic>
      <p:sp>
        <p:nvSpPr>
          <p:cNvPr id="11" name="object 2">
            <a:extLst>
              <a:ext uri="{FF2B5EF4-FFF2-40B4-BE49-F238E27FC236}">
                <a16:creationId xmlns:a16="http://schemas.microsoft.com/office/drawing/2014/main" id="{4A489EE1-71C1-0C44-AE02-C640BBD57D6B}"/>
              </a:ext>
            </a:extLst>
          </p:cNvPr>
          <p:cNvSpPr/>
          <p:nvPr/>
        </p:nvSpPr>
        <p:spPr>
          <a:xfrm>
            <a:off x="17754600" y="4305300"/>
            <a:ext cx="532758" cy="5981122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2F6C"/>
          </a:solidFill>
        </p:spPr>
        <p:txBody>
          <a:bodyPr wrap="square" lIns="0" tIns="0" rIns="0" bIns="0" rtlCol="0"/>
          <a:lstStyle/>
          <a:p>
            <a:endParaRPr sz="1637" dirty="0"/>
          </a:p>
        </p:txBody>
      </p:sp>
    </p:spTree>
    <p:extLst>
      <p:ext uri="{BB962C8B-B14F-4D97-AF65-F5344CB8AC3E}">
        <p14:creationId xmlns:p14="http://schemas.microsoft.com/office/powerpoint/2010/main" val="299763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bird sitting on a tree branch&#10;&#10;Description automatically generated with medium confidence">
            <a:extLst>
              <a:ext uri="{FF2B5EF4-FFF2-40B4-BE49-F238E27FC236}">
                <a16:creationId xmlns:a16="http://schemas.microsoft.com/office/drawing/2014/main" id="{1A1101CA-8159-4946-BB04-ECC81BD1EE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4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object 6">
            <a:extLst>
              <a:ext uri="{FF2B5EF4-FFF2-40B4-BE49-F238E27FC236}">
                <a16:creationId xmlns:a16="http://schemas.microsoft.com/office/drawing/2014/main" id="{A09CC99B-75C5-C52C-7AB5-B700F352A641}"/>
              </a:ext>
            </a:extLst>
          </p:cNvPr>
          <p:cNvSpPr txBox="1"/>
          <p:nvPr/>
        </p:nvSpPr>
        <p:spPr>
          <a:xfrm>
            <a:off x="8569740" y="4109989"/>
            <a:ext cx="8933077" cy="3531736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 marR="5080">
              <a:spcBef>
                <a:spcPts val="660"/>
              </a:spcBef>
            </a:pPr>
            <a:r>
              <a:rPr lang="en-US" sz="3200" spc="70" dirty="0">
                <a:solidFill>
                  <a:srgbClr val="3D3C3C"/>
                </a:solidFill>
                <a:latin typeface="Poppins-Light"/>
                <a:cs typeface="Poppins-Light"/>
              </a:rPr>
              <a:t>located in the heart of Borneo – the world’s richest site for biodiversity and indigenous knowledge, UNIMAS is a prominent global player in empowering communities, nurturing creativity and pioneering innovation for a sustainable world</a:t>
            </a:r>
            <a:endParaRPr lang="en-US" sz="3200" dirty="0">
              <a:latin typeface="Poppins-Light"/>
              <a:cs typeface="Poppins-Light"/>
            </a:endParaRP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E4D8BB7F-4EDE-5AA2-33E3-F758AD1F4F84}"/>
              </a:ext>
            </a:extLst>
          </p:cNvPr>
          <p:cNvSpPr txBox="1"/>
          <p:nvPr/>
        </p:nvSpPr>
        <p:spPr>
          <a:xfrm>
            <a:off x="8458200" y="2849178"/>
            <a:ext cx="8259434" cy="1561966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>
              <a:buNone/>
            </a:pPr>
            <a:r>
              <a:rPr lang="en-US" sz="9600" b="1">
                <a:latin typeface="Montserrat"/>
                <a:cs typeface="Gill Sans MT"/>
              </a:rPr>
              <a:t>We Are </a:t>
            </a:r>
            <a:endParaRPr lang="en-US" sz="9600" b="1" dirty="0">
              <a:latin typeface="Montserra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75785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ject 31">
            <a:extLst>
              <a:ext uri="{FF2B5EF4-FFF2-40B4-BE49-F238E27FC236}">
                <a16:creationId xmlns:a16="http://schemas.microsoft.com/office/drawing/2014/main" id="{C825C544-2D94-D244-8CE4-573EB080613F}"/>
              </a:ext>
            </a:extLst>
          </p:cNvPr>
          <p:cNvSpPr/>
          <p:nvPr/>
        </p:nvSpPr>
        <p:spPr>
          <a:xfrm>
            <a:off x="1670056" y="0"/>
            <a:ext cx="56836" cy="6122498"/>
          </a:xfrm>
          <a:custGeom>
            <a:avLst/>
            <a:gdLst/>
            <a:ahLst/>
            <a:cxnLst/>
            <a:rect l="l" t="t" r="r" b="b"/>
            <a:pathLst>
              <a:path w="54610" h="4914900">
                <a:moveTo>
                  <a:pt x="54495" y="4914277"/>
                </a:moveTo>
                <a:lnTo>
                  <a:pt x="0" y="4914277"/>
                </a:lnTo>
                <a:lnTo>
                  <a:pt x="0" y="0"/>
                </a:lnTo>
                <a:lnTo>
                  <a:pt x="54495" y="0"/>
                </a:lnTo>
                <a:lnTo>
                  <a:pt x="54495" y="4914277"/>
                </a:lnTo>
                <a:close/>
              </a:path>
            </a:pathLst>
          </a:custGeom>
          <a:solidFill>
            <a:srgbClr val="3D3C3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Picture 3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8F33A0FF-C31C-4C8D-A5DF-4773F1BFE61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65414" y="0"/>
            <a:ext cx="6868297" cy="10302446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ACC04E27-25E9-CFBA-45EB-8F4D18FC5E33}"/>
              </a:ext>
            </a:extLst>
          </p:cNvPr>
          <p:cNvSpPr/>
          <p:nvPr/>
        </p:nvSpPr>
        <p:spPr>
          <a:xfrm>
            <a:off x="2415458" y="1281208"/>
            <a:ext cx="101575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dirty="0" err="1">
                <a:latin typeface="Montserrat"/>
                <a:cs typeface="Gill Sans MT"/>
              </a:rPr>
              <a:t>Brand</a:t>
            </a:r>
            <a:r>
              <a:rPr lang="en-US" sz="9600" b="1" dirty="0" err="1">
                <a:solidFill>
                  <a:srgbClr val="C00000"/>
                </a:solidFill>
                <a:latin typeface="Montserrat"/>
                <a:cs typeface="Gill Sans MT"/>
              </a:rPr>
              <a:t>Focus</a:t>
            </a:r>
            <a:endParaRPr lang="en-US" sz="9600" b="1" dirty="0">
              <a:solidFill>
                <a:srgbClr val="C00000"/>
              </a:solidFill>
              <a:latin typeface="Montserrat"/>
              <a:cs typeface="Gill Sans MT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6DEFB67-7C75-6343-B2DF-1ABE15F42CF9}"/>
              </a:ext>
            </a:extLst>
          </p:cNvPr>
          <p:cNvSpPr/>
          <p:nvPr/>
        </p:nvSpPr>
        <p:spPr>
          <a:xfrm>
            <a:off x="2415458" y="2757928"/>
            <a:ext cx="6868297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Poppins-Light"/>
                <a:cs typeface="Poppins" panose="00000500000000000000" pitchFamily="2" charset="0"/>
              </a:rPr>
              <a:t>Borneo</a:t>
            </a:r>
          </a:p>
          <a:p>
            <a:r>
              <a:rPr lang="en-US" sz="4000" dirty="0">
                <a:latin typeface="Poppins-Light"/>
                <a:cs typeface="Poppins" panose="00000500000000000000" pitchFamily="2" charset="0"/>
              </a:rPr>
              <a:t>Biodiversity </a:t>
            </a:r>
          </a:p>
          <a:p>
            <a:r>
              <a:rPr lang="en-US" sz="4000" dirty="0">
                <a:latin typeface="Poppins-Light"/>
                <a:cs typeface="Poppins" panose="00000500000000000000" pitchFamily="2" charset="0"/>
              </a:rPr>
              <a:t>Indigenous Knowledge</a:t>
            </a:r>
          </a:p>
          <a:p>
            <a:r>
              <a:rPr lang="en-US" sz="4000" dirty="0">
                <a:latin typeface="Poppins-Light"/>
                <a:cs typeface="Poppins" panose="00000500000000000000" pitchFamily="2" charset="0"/>
              </a:rPr>
              <a:t>Empowering Communities</a:t>
            </a:r>
          </a:p>
          <a:p>
            <a:r>
              <a:rPr lang="en-US" sz="4000" dirty="0">
                <a:latin typeface="Poppins-Light"/>
                <a:cs typeface="Poppins" panose="00000500000000000000" pitchFamily="2" charset="0"/>
              </a:rPr>
              <a:t>Nurturing Creativity</a:t>
            </a:r>
          </a:p>
          <a:p>
            <a:r>
              <a:rPr lang="en-US" sz="4000" dirty="0">
                <a:latin typeface="Poppins-Light"/>
                <a:cs typeface="Poppins" panose="00000500000000000000" pitchFamily="2" charset="0"/>
              </a:rPr>
              <a:t>Pioneering Innovation</a:t>
            </a:r>
          </a:p>
          <a:p>
            <a:r>
              <a:rPr lang="en-US" sz="4000" dirty="0">
                <a:latin typeface="Poppins-Light"/>
                <a:cs typeface="Poppins" panose="00000500000000000000" pitchFamily="2" charset="0"/>
              </a:rPr>
              <a:t>Sustainability</a:t>
            </a:r>
          </a:p>
          <a:p>
            <a:endParaRPr lang="en-US" sz="4000" dirty="0">
              <a:solidFill>
                <a:srgbClr val="C0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sz="4000" dirty="0">
                <a:solidFill>
                  <a:srgbClr val="C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  <a:p>
            <a:endParaRPr lang="en-US" sz="4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6" name="object 5">
            <a:extLst>
              <a:ext uri="{FF2B5EF4-FFF2-40B4-BE49-F238E27FC236}">
                <a16:creationId xmlns:a16="http://schemas.microsoft.com/office/drawing/2014/main" id="{7B6127C0-3AEF-4446-AC45-6FCE7A167E8A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784" y="8455365"/>
            <a:ext cx="2909347" cy="139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26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763000" y="2781300"/>
            <a:ext cx="6781800" cy="40780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buNone/>
            </a:pPr>
            <a:r>
              <a:rPr lang="en-US" sz="8000" b="1" dirty="0">
                <a:solidFill>
                  <a:schemeClr val="tx2"/>
                </a:solidFill>
                <a:latin typeface="Montserrat"/>
                <a:cs typeface="Gill Sans MT"/>
              </a:rPr>
              <a:t>Brand Visual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275455" algn="l"/>
              </a:tabLst>
            </a:pPr>
            <a:r>
              <a:rPr lang="en-US" sz="3600" dirty="0">
                <a:latin typeface="Poppins-Light"/>
                <a:cs typeface="Montserrat-ExtraBold"/>
              </a:rPr>
              <a:t>i</a:t>
            </a:r>
            <a:r>
              <a:rPr lang="en-US" sz="3600" dirty="0" smtClean="0">
                <a:latin typeface="Poppins-Light"/>
                <a:cs typeface="Montserrat-ExtraBold"/>
              </a:rPr>
              <a:t>s about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275455" algn="l"/>
              </a:tabLst>
            </a:pPr>
            <a:endParaRPr lang="en-US" sz="3600" dirty="0">
              <a:latin typeface="Poppins-Light"/>
              <a:cs typeface="Montserrat-ExtraBold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275455" algn="l"/>
              </a:tabLst>
            </a:pPr>
            <a:r>
              <a:rPr lang="en-US" sz="3600" b="1" dirty="0" smtClean="0">
                <a:solidFill>
                  <a:schemeClr val="tx2"/>
                </a:solidFill>
                <a:latin typeface="Poppins-Light"/>
                <a:cs typeface="Poppins" pitchFamily="2" charset="77"/>
              </a:rPr>
              <a:t>PROMISE</a:t>
            </a:r>
            <a:endParaRPr lang="en-US" sz="3600" b="1" dirty="0">
              <a:solidFill>
                <a:schemeClr val="tx2"/>
              </a:solidFill>
              <a:latin typeface="Poppins-Light"/>
              <a:cs typeface="Poppins" pitchFamily="2" charset="77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275455" algn="l"/>
              </a:tabLst>
            </a:pPr>
            <a:r>
              <a:rPr lang="en-US" sz="3600" b="1" dirty="0">
                <a:solidFill>
                  <a:schemeClr val="tx2"/>
                </a:solidFill>
                <a:latin typeface="Poppins-Light"/>
                <a:cs typeface="Poppins" pitchFamily="2" charset="77"/>
              </a:rPr>
              <a:t>DELIVERY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275455" algn="l"/>
              </a:tabLst>
            </a:pPr>
            <a:r>
              <a:rPr lang="en-US" sz="3600" b="1" dirty="0">
                <a:solidFill>
                  <a:schemeClr val="tx2"/>
                </a:solidFill>
                <a:latin typeface="Poppins-Light"/>
                <a:cs typeface="Poppins" pitchFamily="2" charset="77"/>
              </a:rPr>
              <a:t>SUSTAINABILITY</a:t>
            </a:r>
            <a:endParaRPr sz="3600" b="1" dirty="0">
              <a:solidFill>
                <a:schemeClr val="tx2"/>
              </a:solidFill>
              <a:latin typeface="Poppins-Light"/>
              <a:cs typeface="Poppins" pitchFamily="2" charset="77"/>
            </a:endParaRPr>
          </a:p>
        </p:txBody>
      </p:sp>
      <p:pic>
        <p:nvPicPr>
          <p:cNvPr id="29" name="object 2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972691" cy="10287000"/>
          </a:xfrm>
          <a:prstGeom prst="rect">
            <a:avLst/>
          </a:prstGeom>
        </p:spPr>
      </p:pic>
      <p:pic>
        <p:nvPicPr>
          <p:cNvPr id="4" name="object 5">
            <a:extLst>
              <a:ext uri="{FF2B5EF4-FFF2-40B4-BE49-F238E27FC236}">
                <a16:creationId xmlns:a16="http://schemas.microsoft.com/office/drawing/2014/main" id="{7B6127C0-3AEF-4446-AC45-6FCE7A167E8A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000" y="689329"/>
            <a:ext cx="2909347" cy="1392922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4A489EE1-71C1-0C44-AE02-C640BBD57D6B}"/>
              </a:ext>
            </a:extLst>
          </p:cNvPr>
          <p:cNvSpPr/>
          <p:nvPr/>
        </p:nvSpPr>
        <p:spPr>
          <a:xfrm>
            <a:off x="17754600" y="4305300"/>
            <a:ext cx="532758" cy="5981122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2F6C"/>
          </a:solidFill>
        </p:spPr>
        <p:txBody>
          <a:bodyPr wrap="square" lIns="0" tIns="0" rIns="0" bIns="0" rtlCol="0"/>
          <a:lstStyle/>
          <a:p>
            <a:endParaRPr sz="1637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35007" y="3194678"/>
            <a:ext cx="87795" cy="4862788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2F6C"/>
          </a:solidFill>
        </p:spPr>
        <p:txBody>
          <a:bodyPr wrap="square" lIns="0" tIns="0" rIns="0" bIns="0" rtlCol="0"/>
          <a:lstStyle/>
          <a:p>
            <a:pPr algn="l" rtl="0"/>
            <a:endParaRPr sz="1637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18030" y="4112448"/>
            <a:ext cx="3228959" cy="1567286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099629" y="2754445"/>
            <a:ext cx="9954882" cy="3739786"/>
          </a:xfrm>
          <a:prstGeom prst="rect">
            <a:avLst/>
          </a:prstGeom>
        </p:spPr>
        <p:txBody>
          <a:bodyPr vert="horz" wrap="square" lIns="0" tIns="16173" rIns="0" bIns="0" rtlCol="0">
            <a:spAutoFit/>
          </a:bodyPr>
          <a:lstStyle/>
          <a:p>
            <a:pPr marL="11552">
              <a:spcBef>
                <a:spcPts val="127"/>
              </a:spcBef>
            </a:pPr>
            <a:r>
              <a:rPr sz="12098" spc="1201" dirty="0">
                <a:solidFill>
                  <a:srgbClr val="002F6C"/>
                </a:solidFill>
                <a:latin typeface="Raleway"/>
                <a:cs typeface="Arial" panose="020B0604020202020204" pitchFamily="34" charset="0"/>
              </a:rPr>
              <a:t>UNIVERSIT</a:t>
            </a:r>
            <a:r>
              <a:rPr sz="12098" spc="-9" dirty="0">
                <a:solidFill>
                  <a:srgbClr val="002F6C"/>
                </a:solidFill>
                <a:latin typeface="Raleway"/>
                <a:cs typeface="Arial" panose="020B0604020202020204" pitchFamily="34" charset="0"/>
              </a:rPr>
              <a:t>I</a:t>
            </a:r>
            <a:endParaRPr sz="12098" dirty="0">
              <a:solidFill>
                <a:srgbClr val="002F6C"/>
              </a:solidFill>
              <a:latin typeface="Raleway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099629" y="3985697"/>
            <a:ext cx="14619412" cy="1878059"/>
          </a:xfrm>
          <a:prstGeom prst="rect">
            <a:avLst/>
          </a:prstGeom>
        </p:spPr>
        <p:txBody>
          <a:bodyPr vert="horz" wrap="square" lIns="0" tIns="16173" rIns="0" bIns="0" rtlCol="0">
            <a:spAutoFit/>
          </a:bodyPr>
          <a:lstStyle/>
          <a:p>
            <a:pPr marL="11552">
              <a:spcBef>
                <a:spcPts val="127"/>
              </a:spcBef>
            </a:pPr>
            <a:r>
              <a:rPr sz="12098" b="1" spc="1201" dirty="0">
                <a:solidFill>
                  <a:srgbClr val="002F6C"/>
                </a:solidFill>
                <a:latin typeface="Raleway"/>
                <a:cs typeface="Arial" panose="020B0604020202020204" pitchFamily="34" charset="0"/>
              </a:rPr>
              <a:t>MAL</a:t>
            </a:r>
            <a:r>
              <a:rPr sz="12098" b="1" spc="196" dirty="0">
                <a:solidFill>
                  <a:srgbClr val="002F6C"/>
                </a:solidFill>
                <a:latin typeface="Raleway"/>
                <a:cs typeface="Arial" panose="020B0604020202020204" pitchFamily="34" charset="0"/>
              </a:rPr>
              <a:t>A</a:t>
            </a:r>
            <a:r>
              <a:rPr sz="12098" b="1" spc="969" dirty="0">
                <a:solidFill>
                  <a:srgbClr val="002F6C"/>
                </a:solidFill>
                <a:latin typeface="Raleway"/>
                <a:cs typeface="Arial" panose="020B0604020202020204" pitchFamily="34" charset="0"/>
              </a:rPr>
              <a:t>Y</a:t>
            </a:r>
            <a:r>
              <a:rPr sz="12098" b="1" spc="1201" dirty="0">
                <a:solidFill>
                  <a:srgbClr val="002F6C"/>
                </a:solidFill>
                <a:latin typeface="Raleway"/>
                <a:cs typeface="Arial" panose="020B0604020202020204" pitchFamily="34" charset="0"/>
              </a:rPr>
              <a:t>SI</a:t>
            </a:r>
            <a:r>
              <a:rPr sz="12098" b="1" spc="-9" dirty="0">
                <a:solidFill>
                  <a:srgbClr val="002F6C"/>
                </a:solidFill>
                <a:latin typeface="Raleway"/>
                <a:cs typeface="Arial" panose="020B0604020202020204" pitchFamily="34" charset="0"/>
              </a:rPr>
              <a:t>A</a:t>
            </a:r>
            <a:endParaRPr sz="12098" dirty="0">
              <a:solidFill>
                <a:srgbClr val="002F6C"/>
              </a:solidFill>
              <a:latin typeface="Raleway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096057" y="5246226"/>
            <a:ext cx="12191301" cy="2914560"/>
          </a:xfrm>
          <a:prstGeom prst="rect">
            <a:avLst/>
          </a:prstGeom>
        </p:spPr>
        <p:txBody>
          <a:bodyPr vert="horz" wrap="square" lIns="0" tIns="16173" rIns="0" bIns="0" rtlCol="0">
            <a:spAutoFit/>
          </a:bodyPr>
          <a:lstStyle/>
          <a:p>
            <a:pPr marL="15017">
              <a:lnSpc>
                <a:spcPts val="13894"/>
              </a:lnSpc>
              <a:spcBef>
                <a:spcPts val="127"/>
              </a:spcBef>
            </a:pPr>
            <a:r>
              <a:rPr sz="12098" b="1" spc="1055" dirty="0">
                <a:solidFill>
                  <a:srgbClr val="002F6C"/>
                </a:solidFill>
                <a:latin typeface="Raleway"/>
                <a:cs typeface="Arial" panose="020B0604020202020204" pitchFamily="34" charset="0"/>
              </a:rPr>
              <a:t>S</a:t>
            </a:r>
            <a:r>
              <a:rPr sz="12098" b="1" spc="1201" dirty="0">
                <a:solidFill>
                  <a:srgbClr val="002F6C"/>
                </a:solidFill>
                <a:latin typeface="Raleway"/>
                <a:cs typeface="Arial" panose="020B0604020202020204" pitchFamily="34" charset="0"/>
              </a:rPr>
              <a:t>A</a:t>
            </a:r>
            <a:r>
              <a:rPr sz="12098" b="1" spc="1069" dirty="0">
                <a:solidFill>
                  <a:srgbClr val="002F6C"/>
                </a:solidFill>
                <a:latin typeface="Raleway"/>
                <a:cs typeface="Arial" panose="020B0604020202020204" pitchFamily="34" charset="0"/>
              </a:rPr>
              <a:t>R</a:t>
            </a:r>
            <a:r>
              <a:rPr sz="12098" b="1" spc="463" dirty="0">
                <a:solidFill>
                  <a:srgbClr val="002F6C"/>
                </a:solidFill>
                <a:latin typeface="Raleway"/>
                <a:cs typeface="Arial" panose="020B0604020202020204" pitchFamily="34" charset="0"/>
              </a:rPr>
              <a:t>AW</a:t>
            </a:r>
            <a:r>
              <a:rPr sz="12098" b="1" spc="1201" dirty="0">
                <a:solidFill>
                  <a:srgbClr val="002F6C"/>
                </a:solidFill>
                <a:latin typeface="Raleway"/>
                <a:cs typeface="Arial" panose="020B0604020202020204" pitchFamily="34" charset="0"/>
              </a:rPr>
              <a:t>A</a:t>
            </a:r>
            <a:r>
              <a:rPr sz="12098" b="1" spc="-9" dirty="0">
                <a:solidFill>
                  <a:srgbClr val="002F6C"/>
                </a:solidFill>
                <a:latin typeface="Raleway"/>
                <a:cs typeface="Arial" panose="020B0604020202020204" pitchFamily="34" charset="0"/>
              </a:rPr>
              <a:t>K</a:t>
            </a:r>
            <a:endParaRPr sz="12098" dirty="0">
              <a:solidFill>
                <a:srgbClr val="002F6C"/>
              </a:solidFill>
              <a:latin typeface="Raleway"/>
              <a:cs typeface="Arial" panose="020B0604020202020204" pitchFamily="34" charset="0"/>
            </a:endParaRPr>
          </a:p>
          <a:p>
            <a:pPr marL="11552" marR="193495">
              <a:lnSpc>
                <a:spcPts val="4230"/>
              </a:lnSpc>
              <a:spcBef>
                <a:spcPts val="314"/>
              </a:spcBef>
            </a:pPr>
            <a:r>
              <a:rPr sz="4321" spc="-9" dirty="0">
                <a:solidFill>
                  <a:srgbClr val="002F6C"/>
                </a:solidFill>
                <a:latin typeface="Raleway-ExtraLight"/>
                <a:cs typeface="Raleway-ExtraLight"/>
              </a:rPr>
              <a:t>Community-</a:t>
            </a:r>
            <a:r>
              <a:rPr sz="4321" dirty="0">
                <a:solidFill>
                  <a:srgbClr val="002F6C"/>
                </a:solidFill>
                <a:latin typeface="Raleway-ExtraLight"/>
                <a:cs typeface="Raleway-ExtraLight"/>
              </a:rPr>
              <a:t>Driven</a:t>
            </a:r>
            <a:r>
              <a:rPr sz="4321" spc="-82" dirty="0">
                <a:solidFill>
                  <a:srgbClr val="002F6C"/>
                </a:solidFill>
                <a:latin typeface="Raleway-ExtraLight"/>
                <a:cs typeface="Raleway-ExtraLight"/>
              </a:rPr>
              <a:t> </a:t>
            </a:r>
            <a:r>
              <a:rPr sz="4321" dirty="0">
                <a:solidFill>
                  <a:srgbClr val="002F6C"/>
                </a:solidFill>
                <a:latin typeface="Raleway-ExtraLight"/>
                <a:cs typeface="Raleway-ExtraLight"/>
              </a:rPr>
              <a:t>University</a:t>
            </a:r>
            <a:r>
              <a:rPr sz="4321" spc="-186" dirty="0">
                <a:solidFill>
                  <a:srgbClr val="002F6C"/>
                </a:solidFill>
                <a:latin typeface="Raleway-ExtraLight"/>
                <a:cs typeface="Raleway-ExtraLight"/>
              </a:rPr>
              <a:t> </a:t>
            </a:r>
            <a:r>
              <a:rPr sz="4321" spc="-64" dirty="0">
                <a:solidFill>
                  <a:srgbClr val="002F6C"/>
                </a:solidFill>
                <a:latin typeface="Raleway-ExtraLight"/>
                <a:cs typeface="Raleway-ExtraLight"/>
              </a:rPr>
              <a:t>For </a:t>
            </a:r>
            <a:r>
              <a:rPr sz="4321" dirty="0">
                <a:solidFill>
                  <a:srgbClr val="002F6C"/>
                </a:solidFill>
                <a:latin typeface="Raleway-ExtraLight"/>
                <a:cs typeface="Raleway-ExtraLight"/>
              </a:rPr>
              <a:t>A</a:t>
            </a:r>
            <a:r>
              <a:rPr sz="4321" spc="-146" dirty="0">
                <a:solidFill>
                  <a:srgbClr val="002F6C"/>
                </a:solidFill>
                <a:latin typeface="Raleway-ExtraLight"/>
                <a:cs typeface="Raleway-ExtraLight"/>
              </a:rPr>
              <a:t> </a:t>
            </a:r>
            <a:r>
              <a:rPr sz="4321" dirty="0">
                <a:solidFill>
                  <a:srgbClr val="002F6C"/>
                </a:solidFill>
                <a:latin typeface="Raleway-ExtraLight"/>
                <a:cs typeface="Raleway-ExtraLight"/>
              </a:rPr>
              <a:t>Sustainable</a:t>
            </a:r>
            <a:r>
              <a:rPr sz="4321" spc="-118" dirty="0">
                <a:solidFill>
                  <a:srgbClr val="002F6C"/>
                </a:solidFill>
                <a:latin typeface="Raleway-ExtraLight"/>
                <a:cs typeface="Raleway-ExtraLight"/>
              </a:rPr>
              <a:t> </a:t>
            </a:r>
            <a:r>
              <a:rPr sz="4321" spc="-9" dirty="0">
                <a:solidFill>
                  <a:srgbClr val="002F6C"/>
                </a:solidFill>
                <a:latin typeface="Raleway-ExtraLight"/>
                <a:cs typeface="Raleway-ExtraLight"/>
              </a:rPr>
              <a:t>world</a:t>
            </a:r>
            <a:endParaRPr sz="4321" dirty="0">
              <a:solidFill>
                <a:srgbClr val="002F6C"/>
              </a:solidFill>
              <a:latin typeface="Raleway-ExtraLight"/>
              <a:cs typeface="Raleway-ExtraLight"/>
            </a:endParaRPr>
          </a:p>
        </p:txBody>
      </p:sp>
    </p:spTree>
    <p:extLst>
      <p:ext uri="{BB962C8B-B14F-4D97-AF65-F5344CB8AC3E}">
        <p14:creationId xmlns:p14="http://schemas.microsoft.com/office/powerpoint/2010/main" val="34342729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4">
            <a:extLst>
              <a:ext uri="{FF2B5EF4-FFF2-40B4-BE49-F238E27FC236}">
                <a16:creationId xmlns:a16="http://schemas.microsoft.com/office/drawing/2014/main" id="{0C2C065D-8137-DB4A-81E8-0A3D45F0F89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58000" y="2400300"/>
            <a:ext cx="10876584" cy="1878059"/>
          </a:xfrm>
          <a:prstGeom prst="rect">
            <a:avLst/>
          </a:prstGeom>
        </p:spPr>
        <p:txBody>
          <a:bodyPr vert="horz" wrap="square" lIns="0" tIns="16173" rIns="0" bIns="0" rtlCol="0">
            <a:spAutoFit/>
          </a:bodyPr>
          <a:lstStyle/>
          <a:p>
            <a:pPr marL="11552">
              <a:spcBef>
                <a:spcPts val="127"/>
              </a:spcBef>
            </a:pPr>
            <a:r>
              <a:rPr lang="en-US" sz="12098" spc="1201" dirty="0">
                <a:solidFill>
                  <a:srgbClr val="002060"/>
                </a:solidFill>
                <a:latin typeface="Montserrat" pitchFamily="2" charset="77"/>
                <a:cs typeface="Raleway"/>
              </a:rPr>
              <a:t>UNIMAS</a:t>
            </a:r>
            <a:endParaRPr sz="12098" dirty="0">
              <a:solidFill>
                <a:srgbClr val="002060"/>
              </a:solidFill>
              <a:latin typeface="Montserrat" pitchFamily="2" charset="77"/>
              <a:cs typeface="Raleway"/>
            </a:endParaRPr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7E8D1FB5-0448-9A46-8C45-091512221442}"/>
              </a:ext>
            </a:extLst>
          </p:cNvPr>
          <p:cNvSpPr txBox="1"/>
          <p:nvPr/>
        </p:nvSpPr>
        <p:spPr>
          <a:xfrm>
            <a:off x="6931463" y="3637669"/>
            <a:ext cx="10183468" cy="1878059"/>
          </a:xfrm>
          <a:prstGeom prst="rect">
            <a:avLst/>
          </a:prstGeom>
        </p:spPr>
        <p:txBody>
          <a:bodyPr vert="horz" wrap="square" lIns="0" tIns="16173" rIns="0" bIns="0" rtlCol="0">
            <a:spAutoFit/>
          </a:bodyPr>
          <a:lstStyle/>
          <a:p>
            <a:pPr marL="11552">
              <a:spcBef>
                <a:spcPts val="127"/>
              </a:spcBef>
            </a:pPr>
            <a:r>
              <a:rPr lang="en-US" sz="12098" b="1" spc="1201" dirty="0">
                <a:solidFill>
                  <a:srgbClr val="002060"/>
                </a:solidFill>
                <a:latin typeface="Montserrat" pitchFamily="2" charset="77"/>
                <a:cs typeface="Raleway"/>
              </a:rPr>
              <a:t>BRAND</a:t>
            </a:r>
            <a:endParaRPr sz="12098" b="1" dirty="0">
              <a:solidFill>
                <a:srgbClr val="002060"/>
              </a:solidFill>
              <a:latin typeface="Montserrat" pitchFamily="2" charset="77"/>
              <a:cs typeface="Raleway"/>
            </a:endParaRPr>
          </a:p>
        </p:txBody>
      </p:sp>
      <p:sp>
        <p:nvSpPr>
          <p:cNvPr id="12" name="object 7">
            <a:extLst>
              <a:ext uri="{FF2B5EF4-FFF2-40B4-BE49-F238E27FC236}">
                <a16:creationId xmlns:a16="http://schemas.microsoft.com/office/drawing/2014/main" id="{D10546FA-3218-6E46-99F6-4EF4EE5E031B}"/>
              </a:ext>
            </a:extLst>
          </p:cNvPr>
          <p:cNvSpPr txBox="1"/>
          <p:nvPr/>
        </p:nvSpPr>
        <p:spPr>
          <a:xfrm>
            <a:off x="6858000" y="4919050"/>
            <a:ext cx="10187040" cy="1798870"/>
          </a:xfrm>
          <a:prstGeom prst="rect">
            <a:avLst/>
          </a:prstGeom>
        </p:spPr>
        <p:txBody>
          <a:bodyPr vert="horz" wrap="square" lIns="0" tIns="16173" rIns="0" bIns="0" rtlCol="0">
            <a:spAutoFit/>
          </a:bodyPr>
          <a:lstStyle/>
          <a:p>
            <a:pPr marL="15017">
              <a:lnSpc>
                <a:spcPts val="13894"/>
              </a:lnSpc>
              <a:spcBef>
                <a:spcPts val="127"/>
              </a:spcBef>
            </a:pPr>
            <a:r>
              <a:rPr lang="en-US" sz="12098" b="1" spc="1055" dirty="0">
                <a:solidFill>
                  <a:srgbClr val="002060"/>
                </a:solidFill>
                <a:latin typeface="Montserrat" pitchFamily="2" charset="77"/>
                <a:cs typeface="Raleway"/>
              </a:rPr>
              <a:t>MANUAL</a:t>
            </a:r>
            <a:endParaRPr sz="4321" b="1" dirty="0">
              <a:solidFill>
                <a:srgbClr val="002060"/>
              </a:solidFill>
              <a:latin typeface="Montserrat" pitchFamily="2" charset="77"/>
              <a:cs typeface="Raleway-ExtraLigh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F10AB9-818F-3447-BEF3-6A39DFC511B9}"/>
              </a:ext>
            </a:extLst>
          </p:cNvPr>
          <p:cNvSpPr txBox="1"/>
          <p:nvPr/>
        </p:nvSpPr>
        <p:spPr>
          <a:xfrm>
            <a:off x="6906063" y="6807323"/>
            <a:ext cx="1013897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Poppins-Light"/>
                <a:cs typeface="Poppins" panose="00000500000000000000" pitchFamily="2" charset="0"/>
              </a:rPr>
              <a:t>A manual that would provide guidelines as to how we project our brand to the world</a:t>
            </a: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0C09589-441A-2C44-9AF4-8F7E40B444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332" y="2687573"/>
            <a:ext cx="4871478" cy="3446527"/>
          </a:xfrm>
          <a:prstGeom prst="rect">
            <a:avLst/>
          </a:prstGeom>
          <a:effectLst>
            <a:outerShdw blurRad="50800" dist="316362" dir="10691415" sx="70232" sy="70232" algn="ctr" rotWithShape="0">
              <a:srgbClr val="000000">
                <a:alpha val="43137"/>
              </a:srgbClr>
            </a:outerShdw>
          </a:effectLst>
        </p:spPr>
      </p:pic>
      <p:pic>
        <p:nvPicPr>
          <p:cNvPr id="7" name="object 5">
            <a:extLst>
              <a:ext uri="{FF2B5EF4-FFF2-40B4-BE49-F238E27FC236}">
                <a16:creationId xmlns:a16="http://schemas.microsoft.com/office/drawing/2014/main" id="{7B6127C0-3AEF-4446-AC45-6FCE7A167E8A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000" y="689329"/>
            <a:ext cx="2909347" cy="1392922"/>
          </a:xfrm>
          <a:prstGeom prst="rect">
            <a:avLst/>
          </a:prstGeom>
        </p:spPr>
      </p:pic>
      <p:sp>
        <p:nvSpPr>
          <p:cNvPr id="8" name="object 2">
            <a:extLst>
              <a:ext uri="{FF2B5EF4-FFF2-40B4-BE49-F238E27FC236}">
                <a16:creationId xmlns:a16="http://schemas.microsoft.com/office/drawing/2014/main" id="{4A489EE1-71C1-0C44-AE02-C640BBD57D6B}"/>
              </a:ext>
            </a:extLst>
          </p:cNvPr>
          <p:cNvSpPr/>
          <p:nvPr/>
        </p:nvSpPr>
        <p:spPr>
          <a:xfrm>
            <a:off x="17754600" y="4305300"/>
            <a:ext cx="532758" cy="5981122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2F6C"/>
          </a:solidFill>
        </p:spPr>
        <p:txBody>
          <a:bodyPr wrap="square" lIns="0" tIns="0" rIns="0" bIns="0" rtlCol="0"/>
          <a:lstStyle/>
          <a:p>
            <a:endParaRPr sz="1637" dirty="0"/>
          </a:p>
        </p:txBody>
      </p:sp>
    </p:spTree>
    <p:extLst>
      <p:ext uri="{BB962C8B-B14F-4D97-AF65-F5344CB8AC3E}">
        <p14:creationId xmlns:p14="http://schemas.microsoft.com/office/powerpoint/2010/main" val="3796243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:a16="http://schemas.microsoft.com/office/drawing/2014/main" id="{7876EB86-0603-0D4E-978D-420348A33C61}"/>
              </a:ext>
            </a:extLst>
          </p:cNvPr>
          <p:cNvSpPr/>
          <p:nvPr/>
        </p:nvSpPr>
        <p:spPr>
          <a:xfrm>
            <a:off x="642" y="0"/>
            <a:ext cx="18286716" cy="10286422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2F6C"/>
          </a:solidFill>
        </p:spPr>
        <p:txBody>
          <a:bodyPr wrap="square" lIns="0" tIns="0" rIns="0" bIns="0" rtlCol="0"/>
          <a:lstStyle/>
          <a:p>
            <a:endParaRPr sz="1637"/>
          </a:p>
        </p:txBody>
      </p:sp>
      <p:pic>
        <p:nvPicPr>
          <p:cNvPr id="6" name="object 9">
            <a:extLst>
              <a:ext uri="{FF2B5EF4-FFF2-40B4-BE49-F238E27FC236}">
                <a16:creationId xmlns:a16="http://schemas.microsoft.com/office/drawing/2014/main" id="{28689A6B-C702-B746-A2C4-3335C8B3BA1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4803" y="2903020"/>
            <a:ext cx="5244543" cy="52416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BCB335-6B6D-624F-BAA8-5C9AC47A4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5227" y="620476"/>
            <a:ext cx="2507970" cy="1188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721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>
            <a:extLst>
              <a:ext uri="{FF2B5EF4-FFF2-40B4-BE49-F238E27FC236}">
                <a16:creationId xmlns:a16="http://schemas.microsoft.com/office/drawing/2014/main" id="{81CA16B6-FF39-E14E-94A7-6FC049B64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bject 2">
            <a:extLst>
              <a:ext uri="{FF2B5EF4-FFF2-40B4-BE49-F238E27FC236}">
                <a16:creationId xmlns:a16="http://schemas.microsoft.com/office/drawing/2014/main" id="{1375AF87-A840-1144-9820-605DD977076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2000" y="1943100"/>
            <a:ext cx="7696200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731385" algn="l"/>
                <a:tab pos="8519795" algn="l"/>
              </a:tabLst>
            </a:pPr>
            <a:r>
              <a:rPr lang="en-US" sz="8800" dirty="0" smtClean="0">
                <a:solidFill>
                  <a:schemeClr val="tx2"/>
                </a:solidFill>
              </a:rPr>
              <a:t>Establishment</a:t>
            </a:r>
            <a:endParaRPr sz="8800" dirty="0">
              <a:solidFill>
                <a:schemeClr val="tx2"/>
              </a:solidFill>
            </a:endParaRPr>
          </a:p>
        </p:txBody>
      </p:sp>
      <p:sp>
        <p:nvSpPr>
          <p:cNvPr id="15" name="object 2">
            <a:extLst>
              <a:ext uri="{FF2B5EF4-FFF2-40B4-BE49-F238E27FC236}">
                <a16:creationId xmlns:a16="http://schemas.microsoft.com/office/drawing/2014/main" id="{E151280E-D343-BA4A-AE26-2A710E405390}"/>
              </a:ext>
            </a:extLst>
          </p:cNvPr>
          <p:cNvSpPr txBox="1">
            <a:spLocks/>
          </p:cNvSpPr>
          <p:nvPr/>
        </p:nvSpPr>
        <p:spPr>
          <a:xfrm>
            <a:off x="730624" y="3072653"/>
            <a:ext cx="4191000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10000" b="1" i="0">
                <a:solidFill>
                  <a:srgbClr val="3D3C3C"/>
                </a:solidFill>
                <a:latin typeface="Montserrat-ExtraBold"/>
                <a:ea typeface="+mj-ea"/>
                <a:cs typeface="Montserrat-ExtraBold"/>
              </a:defRPr>
            </a:lvl1pPr>
          </a:lstStyle>
          <a:p>
            <a:pPr marL="12700">
              <a:spcBef>
                <a:spcPts val="100"/>
              </a:spcBef>
              <a:tabLst>
                <a:tab pos="4731385" algn="l"/>
                <a:tab pos="8519795" algn="l"/>
              </a:tabLst>
            </a:pPr>
            <a:r>
              <a:rPr lang="en-US" sz="8800" kern="0" dirty="0">
                <a:solidFill>
                  <a:schemeClr val="tx2"/>
                </a:solidFill>
              </a:rPr>
              <a:t>o</a:t>
            </a:r>
            <a:r>
              <a:rPr lang="en-US" sz="8800" kern="0" dirty="0" smtClean="0">
                <a:solidFill>
                  <a:schemeClr val="tx2"/>
                </a:solidFill>
              </a:rPr>
              <a:t>f </a:t>
            </a:r>
            <a:r>
              <a:rPr lang="en-US" sz="8800" kern="0" dirty="0" err="1" smtClean="0">
                <a:solidFill>
                  <a:schemeClr val="tx2"/>
                </a:solidFill>
              </a:rPr>
              <a:t>PTj’s</a:t>
            </a:r>
            <a:endParaRPr lang="en-US" sz="8800" kern="0" dirty="0">
              <a:solidFill>
                <a:schemeClr val="tx2"/>
              </a:solidFill>
            </a:endParaRPr>
          </a:p>
        </p:txBody>
      </p:sp>
      <p:sp>
        <p:nvSpPr>
          <p:cNvPr id="16" name="object 2">
            <a:extLst>
              <a:ext uri="{FF2B5EF4-FFF2-40B4-BE49-F238E27FC236}">
                <a16:creationId xmlns:a16="http://schemas.microsoft.com/office/drawing/2014/main" id="{10455773-0FA6-B148-971E-BC0D30DC9256}"/>
              </a:ext>
            </a:extLst>
          </p:cNvPr>
          <p:cNvSpPr txBox="1">
            <a:spLocks/>
          </p:cNvSpPr>
          <p:nvPr/>
        </p:nvSpPr>
        <p:spPr>
          <a:xfrm>
            <a:off x="730624" y="4143853"/>
            <a:ext cx="9525000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10000" b="1" i="0">
                <a:solidFill>
                  <a:srgbClr val="3D3C3C"/>
                </a:solidFill>
                <a:latin typeface="Montserrat-ExtraBold"/>
                <a:ea typeface="+mj-ea"/>
                <a:cs typeface="Montserrat-ExtraBold"/>
              </a:defRPr>
            </a:lvl1pPr>
          </a:lstStyle>
          <a:p>
            <a:pPr marL="12700">
              <a:spcBef>
                <a:spcPts val="100"/>
              </a:spcBef>
              <a:tabLst>
                <a:tab pos="4731385" algn="l"/>
                <a:tab pos="8519795" algn="l"/>
              </a:tabLst>
            </a:pPr>
            <a:r>
              <a:rPr lang="en-US" sz="8800" kern="0" dirty="0">
                <a:solidFill>
                  <a:schemeClr val="tx2"/>
                </a:solidFill>
              </a:rPr>
              <a:t>Branding Unit</a:t>
            </a:r>
          </a:p>
        </p:txBody>
      </p:sp>
      <p:pic>
        <p:nvPicPr>
          <p:cNvPr id="6" name="object 5">
            <a:extLst>
              <a:ext uri="{FF2B5EF4-FFF2-40B4-BE49-F238E27FC236}">
                <a16:creationId xmlns:a16="http://schemas.microsoft.com/office/drawing/2014/main" id="{7B6127C0-3AEF-4446-AC45-6FCE7A167E8A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63800" y="550178"/>
            <a:ext cx="2909347" cy="1392922"/>
          </a:xfrm>
          <a:prstGeom prst="rect">
            <a:avLst/>
          </a:prstGeom>
        </p:spPr>
      </p:pic>
      <p:sp>
        <p:nvSpPr>
          <p:cNvPr id="7" name="object 2">
            <a:extLst>
              <a:ext uri="{FF2B5EF4-FFF2-40B4-BE49-F238E27FC236}">
                <a16:creationId xmlns:a16="http://schemas.microsoft.com/office/drawing/2014/main" id="{4A489EE1-71C1-0C44-AE02-C640BBD57D6B}"/>
              </a:ext>
            </a:extLst>
          </p:cNvPr>
          <p:cNvSpPr/>
          <p:nvPr/>
        </p:nvSpPr>
        <p:spPr>
          <a:xfrm>
            <a:off x="17754600" y="4305300"/>
            <a:ext cx="532758" cy="5981122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2F6C"/>
          </a:solidFill>
        </p:spPr>
        <p:txBody>
          <a:bodyPr wrap="square" lIns="0" tIns="0" rIns="0" bIns="0" rtlCol="0"/>
          <a:lstStyle/>
          <a:p>
            <a:endParaRPr sz="1637" dirty="0"/>
          </a:p>
        </p:txBody>
      </p:sp>
    </p:spTree>
    <p:extLst>
      <p:ext uri="{BB962C8B-B14F-4D97-AF65-F5344CB8AC3E}">
        <p14:creationId xmlns:p14="http://schemas.microsoft.com/office/powerpoint/2010/main" val="7017299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bject 36"/>
          <p:cNvSpPr/>
          <p:nvPr/>
        </p:nvSpPr>
        <p:spPr>
          <a:xfrm>
            <a:off x="7760162" y="5847772"/>
            <a:ext cx="45719" cy="4400550"/>
          </a:xfrm>
          <a:custGeom>
            <a:avLst/>
            <a:gdLst/>
            <a:ahLst/>
            <a:cxnLst/>
            <a:rect l="l" t="t" r="r" b="b"/>
            <a:pathLst>
              <a:path w="54609" h="3132454">
                <a:moveTo>
                  <a:pt x="54482" y="0"/>
                </a:moveTo>
                <a:lnTo>
                  <a:pt x="0" y="0"/>
                </a:lnTo>
                <a:lnTo>
                  <a:pt x="0" y="3131832"/>
                </a:lnTo>
                <a:lnTo>
                  <a:pt x="54482" y="3131832"/>
                </a:lnTo>
                <a:lnTo>
                  <a:pt x="54482" y="0"/>
                </a:lnTo>
                <a:close/>
              </a:path>
            </a:pathLst>
          </a:custGeom>
          <a:solidFill>
            <a:srgbClr val="3D3C3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E3788E-96F3-E840-A51D-56705BA530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539283" y="1526823"/>
            <a:ext cx="10299459" cy="7220893"/>
          </a:xfrm>
          <a:prstGeom prst="rect">
            <a:avLst/>
          </a:prstGeom>
        </p:spPr>
      </p:pic>
      <p:pic>
        <p:nvPicPr>
          <p:cNvPr id="7" name="object 5">
            <a:extLst>
              <a:ext uri="{FF2B5EF4-FFF2-40B4-BE49-F238E27FC236}">
                <a16:creationId xmlns:a16="http://schemas.microsoft.com/office/drawing/2014/main" id="{7B6127C0-3AEF-4446-AC45-6FCE7A167E8A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01561" y="8572500"/>
            <a:ext cx="2909347" cy="1392922"/>
          </a:xfrm>
          <a:prstGeom prst="rect">
            <a:avLst/>
          </a:prstGeom>
        </p:spPr>
      </p:pic>
      <p:sp>
        <p:nvSpPr>
          <p:cNvPr id="8" name="object 2">
            <a:extLst>
              <a:ext uri="{FF2B5EF4-FFF2-40B4-BE49-F238E27FC236}">
                <a16:creationId xmlns:a16="http://schemas.microsoft.com/office/drawing/2014/main" id="{4A489EE1-71C1-0C44-AE02-C640BBD57D6B}"/>
              </a:ext>
            </a:extLst>
          </p:cNvPr>
          <p:cNvSpPr/>
          <p:nvPr/>
        </p:nvSpPr>
        <p:spPr>
          <a:xfrm>
            <a:off x="17754600" y="4305300"/>
            <a:ext cx="532758" cy="5981122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2F6C"/>
          </a:solidFill>
        </p:spPr>
        <p:txBody>
          <a:bodyPr wrap="square" lIns="0" tIns="0" rIns="0" bIns="0" rtlCol="0"/>
          <a:lstStyle/>
          <a:p>
            <a:endParaRPr sz="1637" dirty="0"/>
          </a:p>
        </p:txBody>
      </p:sp>
    </p:spTree>
    <p:extLst>
      <p:ext uri="{BB962C8B-B14F-4D97-AF65-F5344CB8AC3E}">
        <p14:creationId xmlns:p14="http://schemas.microsoft.com/office/powerpoint/2010/main" val="37527047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5CE4D06-BAE6-384B-815E-EF97356104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47" y="10"/>
            <a:ext cx="18291047" cy="102887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56B7F3F-A355-A042-86E8-9F36B3E6F111}"/>
              </a:ext>
            </a:extLst>
          </p:cNvPr>
          <p:cNvSpPr/>
          <p:nvPr/>
        </p:nvSpPr>
        <p:spPr>
          <a:xfrm>
            <a:off x="11963400" y="5676900"/>
            <a:ext cx="4038600" cy="40386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bject 31">
            <a:extLst>
              <a:ext uri="{FF2B5EF4-FFF2-40B4-BE49-F238E27FC236}">
                <a16:creationId xmlns:a16="http://schemas.microsoft.com/office/drawing/2014/main" id="{5A99FA93-4A8C-3041-9317-DEAB395712F5}"/>
              </a:ext>
            </a:extLst>
          </p:cNvPr>
          <p:cNvSpPr txBox="1"/>
          <p:nvPr/>
        </p:nvSpPr>
        <p:spPr>
          <a:xfrm>
            <a:off x="12190413" y="6960743"/>
            <a:ext cx="3584575" cy="14709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en-US" sz="4700" b="1" spc="-10" dirty="0">
                <a:solidFill>
                  <a:schemeClr val="bg1"/>
                </a:solidFill>
                <a:latin typeface="Montserrat-ExtraBold"/>
                <a:cs typeface="Montserrat-ExtraBold"/>
              </a:rPr>
              <a:t>TERIMA</a:t>
            </a:r>
          </a:p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en-US" sz="4700" b="1" spc="-10" dirty="0">
                <a:solidFill>
                  <a:schemeClr val="bg1"/>
                </a:solidFill>
                <a:latin typeface="Montserrat-ExtraBold"/>
                <a:cs typeface="Montserrat-ExtraBold"/>
              </a:rPr>
              <a:t>KASIH</a:t>
            </a:r>
            <a:endParaRPr sz="4700" dirty="0">
              <a:solidFill>
                <a:schemeClr val="bg1"/>
              </a:solidFill>
              <a:latin typeface="Montserrat-ExtraBold"/>
              <a:cs typeface="Montserrat-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3973126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>
            <a:extLst>
              <a:ext uri="{FF2B5EF4-FFF2-40B4-BE49-F238E27FC236}">
                <a16:creationId xmlns:a16="http://schemas.microsoft.com/office/drawing/2014/main" id="{91655308-C3A4-1B4A-B0A5-70340821CB8E}"/>
              </a:ext>
            </a:extLst>
          </p:cNvPr>
          <p:cNvSpPr/>
          <p:nvPr/>
        </p:nvSpPr>
        <p:spPr>
          <a:xfrm>
            <a:off x="0" y="9791700"/>
            <a:ext cx="18288000" cy="516899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2F6C"/>
          </a:solid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C4138F-C7B6-4A48-B204-D441A2C8783E}"/>
              </a:ext>
            </a:extLst>
          </p:cNvPr>
          <p:cNvSpPr txBox="1"/>
          <p:nvPr/>
        </p:nvSpPr>
        <p:spPr>
          <a:xfrm>
            <a:off x="12420600" y="9689078"/>
            <a:ext cx="914400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552" marR="193495">
              <a:lnSpc>
                <a:spcPts val="4230"/>
              </a:lnSpc>
              <a:spcBef>
                <a:spcPts val="314"/>
              </a:spcBef>
            </a:pPr>
            <a:r>
              <a:rPr lang="en-MY" sz="1800" spc="-9" dirty="0" smtClean="0">
                <a:solidFill>
                  <a:schemeClr val="bg1"/>
                </a:solidFill>
                <a:latin typeface="Raleway-ExtraLight"/>
                <a:cs typeface="Raleway-ExtraLight"/>
              </a:rPr>
              <a:t> </a:t>
            </a:r>
            <a:r>
              <a:rPr lang="en-MY" sz="1800" spc="-9" dirty="0">
                <a:solidFill>
                  <a:schemeClr val="bg1"/>
                </a:solidFill>
                <a:latin typeface="Raleway-ExtraLight"/>
                <a:cs typeface="Raleway-ExtraLight"/>
              </a:rPr>
              <a:t>Community-</a:t>
            </a:r>
            <a:r>
              <a:rPr lang="en-MY" sz="1800" dirty="0">
                <a:solidFill>
                  <a:schemeClr val="bg1"/>
                </a:solidFill>
                <a:latin typeface="Raleway-ExtraLight"/>
                <a:cs typeface="Raleway-ExtraLight"/>
              </a:rPr>
              <a:t>Driven</a:t>
            </a:r>
            <a:r>
              <a:rPr lang="en-MY" sz="1800" spc="-82" dirty="0">
                <a:solidFill>
                  <a:schemeClr val="bg1"/>
                </a:solidFill>
                <a:latin typeface="Raleway-ExtraLight"/>
                <a:cs typeface="Raleway-ExtraLight"/>
              </a:rPr>
              <a:t> </a:t>
            </a:r>
            <a:r>
              <a:rPr lang="en-MY" sz="1800" dirty="0">
                <a:solidFill>
                  <a:schemeClr val="bg1"/>
                </a:solidFill>
                <a:latin typeface="Raleway-ExtraLight"/>
                <a:cs typeface="Raleway-ExtraLight"/>
              </a:rPr>
              <a:t>University</a:t>
            </a:r>
            <a:r>
              <a:rPr lang="en-MY" sz="1800" spc="-186" dirty="0">
                <a:solidFill>
                  <a:schemeClr val="bg1"/>
                </a:solidFill>
                <a:latin typeface="Raleway-ExtraLight"/>
                <a:cs typeface="Raleway-ExtraLight"/>
              </a:rPr>
              <a:t> </a:t>
            </a:r>
            <a:r>
              <a:rPr lang="en-MY" sz="1800" spc="-64" dirty="0">
                <a:solidFill>
                  <a:schemeClr val="bg1"/>
                </a:solidFill>
                <a:latin typeface="Raleway-ExtraLight"/>
                <a:cs typeface="Raleway-ExtraLight"/>
              </a:rPr>
              <a:t>For a</a:t>
            </a:r>
            <a:r>
              <a:rPr lang="en-MY" sz="1800" spc="-146" dirty="0">
                <a:solidFill>
                  <a:schemeClr val="bg1"/>
                </a:solidFill>
                <a:latin typeface="Raleway-ExtraLight"/>
                <a:cs typeface="Raleway-ExtraLight"/>
              </a:rPr>
              <a:t> </a:t>
            </a:r>
            <a:r>
              <a:rPr lang="en-MY" sz="1800" dirty="0">
                <a:solidFill>
                  <a:schemeClr val="bg1"/>
                </a:solidFill>
                <a:latin typeface="Raleway-ExtraLight"/>
                <a:cs typeface="Raleway-ExtraLight"/>
              </a:rPr>
              <a:t>Sustainable</a:t>
            </a:r>
            <a:r>
              <a:rPr lang="en-MY" sz="1800" spc="-118" dirty="0">
                <a:solidFill>
                  <a:schemeClr val="bg1"/>
                </a:solidFill>
                <a:latin typeface="Raleway-ExtraLight"/>
                <a:cs typeface="Raleway-ExtraLight"/>
              </a:rPr>
              <a:t> W</a:t>
            </a:r>
            <a:r>
              <a:rPr lang="en-MY" sz="1800" spc="-9" dirty="0">
                <a:solidFill>
                  <a:schemeClr val="bg1"/>
                </a:solidFill>
                <a:latin typeface="Raleway-ExtraLight"/>
                <a:cs typeface="Raleway-ExtraLight"/>
              </a:rPr>
              <a:t>orld</a:t>
            </a:r>
            <a:endParaRPr lang="en-MY" sz="1800" dirty="0">
              <a:solidFill>
                <a:schemeClr val="bg1"/>
              </a:solidFill>
              <a:latin typeface="Raleway-ExtraLight"/>
              <a:cs typeface="Raleway-ExtraLight"/>
            </a:endParaRPr>
          </a:p>
        </p:txBody>
      </p:sp>
      <p:pic>
        <p:nvPicPr>
          <p:cNvPr id="11" name="object 5">
            <a:extLst>
              <a:ext uri="{FF2B5EF4-FFF2-40B4-BE49-F238E27FC236}">
                <a16:creationId xmlns:a16="http://schemas.microsoft.com/office/drawing/2014/main" id="{7B6127C0-3AEF-4446-AC45-6FCE7A167E8A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000" y="689329"/>
            <a:ext cx="2909347" cy="139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54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827184" y="0"/>
            <a:ext cx="9460459" cy="10277758"/>
          </a:xfrm>
          <a:custGeom>
            <a:avLst/>
            <a:gdLst/>
            <a:ahLst/>
            <a:cxnLst/>
            <a:rect l="l" t="t" r="r" b="b"/>
            <a:pathLst>
              <a:path w="10400665" h="11299190">
                <a:moveTo>
                  <a:pt x="10400353" y="0"/>
                </a:moveTo>
                <a:lnTo>
                  <a:pt x="10253" y="0"/>
                </a:lnTo>
                <a:lnTo>
                  <a:pt x="5857794" y="5656326"/>
                </a:lnTo>
                <a:lnTo>
                  <a:pt x="0" y="11298629"/>
                </a:lnTo>
                <a:lnTo>
                  <a:pt x="10400353" y="11298629"/>
                </a:lnTo>
                <a:lnTo>
                  <a:pt x="10400353" y="0"/>
                </a:lnTo>
                <a:close/>
              </a:path>
            </a:pathLst>
          </a:custGeom>
          <a:solidFill>
            <a:srgbClr val="002F6C"/>
          </a:solid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96622" y="2837841"/>
            <a:ext cx="7899792" cy="2094034"/>
          </a:xfrm>
          <a:prstGeom prst="rect">
            <a:avLst/>
          </a:prstGeom>
        </p:spPr>
        <p:txBody>
          <a:bodyPr vert="horz" wrap="square" lIns="0" tIns="90105" rIns="0" bIns="0" rtlCol="0">
            <a:spAutoFit/>
          </a:bodyPr>
          <a:lstStyle/>
          <a:p>
            <a:pPr marL="11552">
              <a:spcBef>
                <a:spcPts val="709"/>
              </a:spcBef>
            </a:pPr>
            <a:r>
              <a:rPr dirty="0">
                <a:solidFill>
                  <a:srgbClr val="062E6D"/>
                </a:solidFill>
              </a:rPr>
              <a:t>OUR</a:t>
            </a:r>
            <a:r>
              <a:rPr spc="-255" dirty="0">
                <a:solidFill>
                  <a:srgbClr val="062E6D"/>
                </a:solidFill>
              </a:rPr>
              <a:t> </a:t>
            </a:r>
            <a:r>
              <a:rPr spc="-9" dirty="0">
                <a:solidFill>
                  <a:srgbClr val="062E6D"/>
                </a:solidFill>
              </a:rPr>
              <a:t>VISION</a:t>
            </a:r>
          </a:p>
          <a:p>
            <a:pPr marL="11552">
              <a:spcBef>
                <a:spcPts val="391"/>
              </a:spcBef>
            </a:pPr>
            <a:r>
              <a:rPr sz="2683" b="0" dirty="0">
                <a:solidFill>
                  <a:srgbClr val="000000"/>
                </a:solidFill>
                <a:latin typeface="Arial Unicode MS"/>
                <a:cs typeface="Arial Unicode MS"/>
              </a:rPr>
              <a:t>A</a:t>
            </a:r>
            <a:r>
              <a:rPr sz="2683" b="0" spc="-141" dirty="0">
                <a:solidFill>
                  <a:srgbClr val="000000"/>
                </a:solidFill>
                <a:latin typeface="Arial Unicode MS"/>
                <a:cs typeface="Arial Unicode MS"/>
              </a:rPr>
              <a:t> </a:t>
            </a:r>
            <a:r>
              <a:rPr sz="2683" b="0" spc="86" dirty="0">
                <a:solidFill>
                  <a:srgbClr val="000000"/>
                </a:solidFill>
                <a:latin typeface="Arial Unicode MS"/>
                <a:cs typeface="Arial Unicode MS"/>
              </a:rPr>
              <a:t>leading</a:t>
            </a:r>
            <a:r>
              <a:rPr sz="2683" b="0" spc="-50" dirty="0">
                <a:solidFill>
                  <a:srgbClr val="000000"/>
                </a:solidFill>
                <a:latin typeface="Arial Unicode MS"/>
                <a:cs typeface="Arial Unicode MS"/>
              </a:rPr>
              <a:t> </a:t>
            </a:r>
            <a:r>
              <a:rPr sz="2683" b="0" spc="118" dirty="0">
                <a:solidFill>
                  <a:srgbClr val="000000"/>
                </a:solidFill>
                <a:latin typeface="Arial Unicode MS"/>
                <a:cs typeface="Arial Unicode MS"/>
              </a:rPr>
              <a:t>global</a:t>
            </a:r>
            <a:r>
              <a:rPr sz="2683" b="0" spc="-127" dirty="0">
                <a:solidFill>
                  <a:srgbClr val="000000"/>
                </a:solidFill>
                <a:latin typeface="Arial Unicode MS"/>
                <a:cs typeface="Arial Unicode MS"/>
              </a:rPr>
              <a:t> </a:t>
            </a:r>
            <a:r>
              <a:rPr sz="2683" b="0" spc="55" dirty="0">
                <a:solidFill>
                  <a:srgbClr val="000000"/>
                </a:solidFill>
                <a:latin typeface="Arial Unicode MS"/>
                <a:cs typeface="Arial Unicode MS"/>
              </a:rPr>
              <a:t>university</a:t>
            </a:r>
            <a:r>
              <a:rPr sz="2683" b="0" spc="-123" dirty="0">
                <a:solidFill>
                  <a:srgbClr val="000000"/>
                </a:solidFill>
                <a:latin typeface="Arial Unicode MS"/>
                <a:cs typeface="Arial Unicode MS"/>
              </a:rPr>
              <a:t> </a:t>
            </a:r>
            <a:r>
              <a:rPr sz="2683" b="0" spc="77" dirty="0">
                <a:solidFill>
                  <a:srgbClr val="000000"/>
                </a:solidFill>
                <a:latin typeface="Arial Unicode MS"/>
                <a:cs typeface="Arial Unicode MS"/>
              </a:rPr>
              <a:t>for</a:t>
            </a:r>
            <a:r>
              <a:rPr sz="2683" b="0" spc="-114" dirty="0">
                <a:solidFill>
                  <a:srgbClr val="000000"/>
                </a:solidFill>
                <a:latin typeface="Arial Unicode MS"/>
                <a:cs typeface="Arial Unicode MS"/>
              </a:rPr>
              <a:t> </a:t>
            </a:r>
            <a:r>
              <a:rPr sz="2683" b="0" dirty="0">
                <a:solidFill>
                  <a:srgbClr val="000000"/>
                </a:solidFill>
                <a:latin typeface="Arial Unicode MS"/>
                <a:cs typeface="Arial Unicode MS"/>
              </a:rPr>
              <a:t>a</a:t>
            </a:r>
            <a:r>
              <a:rPr sz="2683" b="0" spc="-45" dirty="0">
                <a:solidFill>
                  <a:srgbClr val="000000"/>
                </a:solidFill>
                <a:latin typeface="Arial Unicode MS"/>
                <a:cs typeface="Arial Unicode MS"/>
              </a:rPr>
              <a:t> </a:t>
            </a:r>
            <a:r>
              <a:rPr sz="2683" b="0" spc="45" dirty="0">
                <a:solidFill>
                  <a:srgbClr val="000000"/>
                </a:solidFill>
                <a:latin typeface="Arial Unicode MS"/>
                <a:cs typeface="Arial Unicode MS"/>
              </a:rPr>
              <a:t>sustainable</a:t>
            </a:r>
            <a:r>
              <a:rPr sz="2683" b="0" spc="-45" dirty="0">
                <a:solidFill>
                  <a:srgbClr val="000000"/>
                </a:solidFill>
                <a:latin typeface="Arial Unicode MS"/>
                <a:cs typeface="Arial Unicode MS"/>
              </a:rPr>
              <a:t> </a:t>
            </a:r>
            <a:r>
              <a:rPr sz="2683" b="0" spc="82" dirty="0">
                <a:solidFill>
                  <a:srgbClr val="000000"/>
                </a:solidFill>
                <a:latin typeface="Arial Unicode MS"/>
                <a:cs typeface="Arial Unicode MS"/>
              </a:rPr>
              <a:t>future</a:t>
            </a:r>
            <a:endParaRPr sz="2683" dirty="0">
              <a:latin typeface="Arial Unicode MS"/>
              <a:cs typeface="Arial Unicode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96622" y="5311652"/>
            <a:ext cx="8579046" cy="1780796"/>
          </a:xfrm>
          <a:prstGeom prst="rect">
            <a:avLst/>
          </a:prstGeom>
        </p:spPr>
        <p:txBody>
          <a:bodyPr vert="horz" wrap="square" lIns="0" tIns="10974" rIns="0" bIns="0" rtlCol="0">
            <a:spAutoFit/>
          </a:bodyPr>
          <a:lstStyle/>
          <a:p>
            <a:pPr marL="11552">
              <a:lnSpc>
                <a:spcPts val="5312"/>
              </a:lnSpc>
              <a:spcBef>
                <a:spcPts val="86"/>
              </a:spcBef>
            </a:pPr>
            <a:r>
              <a:rPr sz="4503" b="1" dirty="0">
                <a:solidFill>
                  <a:srgbClr val="062E6D"/>
                </a:solidFill>
                <a:latin typeface="Raleway-SemiBold"/>
                <a:cs typeface="Raleway-SemiBold"/>
              </a:rPr>
              <a:t>OUR</a:t>
            </a:r>
            <a:r>
              <a:rPr sz="4503" b="1" spc="-104" dirty="0">
                <a:solidFill>
                  <a:srgbClr val="062E6D"/>
                </a:solidFill>
                <a:latin typeface="Raleway-SemiBold"/>
                <a:cs typeface="Raleway-SemiBold"/>
              </a:rPr>
              <a:t> </a:t>
            </a:r>
            <a:r>
              <a:rPr sz="4503" b="1" spc="-9" dirty="0">
                <a:solidFill>
                  <a:srgbClr val="062E6D"/>
                </a:solidFill>
                <a:latin typeface="Raleway-SemiBold"/>
                <a:cs typeface="Raleway-SemiBold"/>
              </a:rPr>
              <a:t>MISSION</a:t>
            </a:r>
            <a:endParaRPr sz="4503" dirty="0">
              <a:latin typeface="Raleway-SemiBold"/>
              <a:cs typeface="Raleway-SemiBold"/>
            </a:endParaRPr>
          </a:p>
          <a:p>
            <a:pPr marL="11552" marR="4621">
              <a:lnSpc>
                <a:spcPts val="2702"/>
              </a:lnSpc>
              <a:spcBef>
                <a:spcPts val="432"/>
              </a:spcBef>
            </a:pPr>
            <a:r>
              <a:rPr sz="2683" spc="-82" dirty="0">
                <a:latin typeface="Arial Unicode MS"/>
                <a:cs typeface="Arial Unicode MS"/>
              </a:rPr>
              <a:t>To</a:t>
            </a:r>
            <a:r>
              <a:rPr sz="2683" spc="-59" dirty="0">
                <a:latin typeface="Arial Unicode MS"/>
                <a:cs typeface="Arial Unicode MS"/>
              </a:rPr>
              <a:t> </a:t>
            </a:r>
            <a:r>
              <a:rPr sz="2683" spc="73" dirty="0">
                <a:latin typeface="Arial Unicode MS"/>
                <a:cs typeface="Arial Unicode MS"/>
              </a:rPr>
              <a:t>enhance</a:t>
            </a:r>
            <a:r>
              <a:rPr sz="2683" spc="-55" dirty="0">
                <a:latin typeface="Arial Unicode MS"/>
                <a:cs typeface="Arial Unicode MS"/>
              </a:rPr>
              <a:t> </a:t>
            </a:r>
            <a:r>
              <a:rPr sz="2683" spc="96" dirty="0">
                <a:latin typeface="Arial Unicode MS"/>
                <a:cs typeface="Arial Unicode MS"/>
              </a:rPr>
              <a:t>the</a:t>
            </a:r>
            <a:r>
              <a:rPr sz="2683" spc="-59" dirty="0">
                <a:latin typeface="Arial Unicode MS"/>
                <a:cs typeface="Arial Unicode MS"/>
              </a:rPr>
              <a:t> </a:t>
            </a:r>
            <a:r>
              <a:rPr sz="2683" spc="45" dirty="0">
                <a:latin typeface="Arial Unicode MS"/>
                <a:cs typeface="Arial Unicode MS"/>
              </a:rPr>
              <a:t>social</a:t>
            </a:r>
            <a:r>
              <a:rPr sz="2683" spc="-136" dirty="0">
                <a:latin typeface="Arial Unicode MS"/>
                <a:cs typeface="Arial Unicode MS"/>
              </a:rPr>
              <a:t> </a:t>
            </a:r>
            <a:r>
              <a:rPr sz="2683" spc="73" dirty="0">
                <a:latin typeface="Arial Unicode MS"/>
                <a:cs typeface="Arial Unicode MS"/>
              </a:rPr>
              <a:t>and</a:t>
            </a:r>
            <a:r>
              <a:rPr sz="2683" spc="-59" dirty="0">
                <a:latin typeface="Arial Unicode MS"/>
                <a:cs typeface="Arial Unicode MS"/>
              </a:rPr>
              <a:t> </a:t>
            </a:r>
            <a:r>
              <a:rPr sz="2683" spc="100" dirty="0">
                <a:latin typeface="Arial Unicode MS"/>
                <a:cs typeface="Arial Unicode MS"/>
              </a:rPr>
              <a:t>economic</a:t>
            </a:r>
            <a:r>
              <a:rPr sz="2683" spc="-55" dirty="0">
                <a:latin typeface="Arial Unicode MS"/>
                <a:cs typeface="Arial Unicode MS"/>
              </a:rPr>
              <a:t> </a:t>
            </a:r>
            <a:r>
              <a:rPr sz="2683" spc="91" dirty="0">
                <a:latin typeface="Arial Unicode MS"/>
                <a:cs typeface="Arial Unicode MS"/>
              </a:rPr>
              <a:t>impacts</a:t>
            </a:r>
            <a:r>
              <a:rPr sz="2683" spc="-59" dirty="0">
                <a:latin typeface="Arial Unicode MS"/>
                <a:cs typeface="Arial Unicode MS"/>
              </a:rPr>
              <a:t> </a:t>
            </a:r>
            <a:r>
              <a:rPr sz="2683" spc="86" dirty="0">
                <a:latin typeface="Arial Unicode MS"/>
                <a:cs typeface="Arial Unicode MS"/>
              </a:rPr>
              <a:t>on</a:t>
            </a:r>
            <a:r>
              <a:rPr sz="2683" spc="-55" dirty="0">
                <a:latin typeface="Arial Unicode MS"/>
                <a:cs typeface="Arial Unicode MS"/>
              </a:rPr>
              <a:t> </a:t>
            </a:r>
            <a:r>
              <a:rPr sz="2683" spc="73" dirty="0">
                <a:latin typeface="Arial Unicode MS"/>
                <a:cs typeface="Arial Unicode MS"/>
              </a:rPr>
              <a:t>the </a:t>
            </a:r>
            <a:r>
              <a:rPr sz="2683" spc="118" dirty="0">
                <a:latin typeface="Arial Unicode MS"/>
                <a:cs typeface="Arial Unicode MS"/>
              </a:rPr>
              <a:t>global</a:t>
            </a:r>
            <a:r>
              <a:rPr sz="2683" spc="-127" dirty="0">
                <a:latin typeface="Arial Unicode MS"/>
                <a:cs typeface="Arial Unicode MS"/>
              </a:rPr>
              <a:t> </a:t>
            </a:r>
            <a:r>
              <a:rPr sz="2683" spc="127" dirty="0">
                <a:latin typeface="Arial Unicode MS"/>
                <a:cs typeface="Arial Unicode MS"/>
              </a:rPr>
              <a:t>community</a:t>
            </a:r>
            <a:r>
              <a:rPr sz="2683" spc="-114" dirty="0">
                <a:latin typeface="Arial Unicode MS"/>
                <a:cs typeface="Arial Unicode MS"/>
              </a:rPr>
              <a:t> </a:t>
            </a:r>
            <a:r>
              <a:rPr sz="2683" spc="96" dirty="0">
                <a:latin typeface="Arial Unicode MS"/>
                <a:cs typeface="Arial Unicode MS"/>
              </a:rPr>
              <a:t>through</a:t>
            </a:r>
            <a:r>
              <a:rPr sz="2683" spc="-41" dirty="0">
                <a:latin typeface="Arial Unicode MS"/>
                <a:cs typeface="Arial Unicode MS"/>
              </a:rPr>
              <a:t> </a:t>
            </a:r>
            <a:r>
              <a:rPr sz="2683" spc="96" dirty="0">
                <a:latin typeface="Arial Unicode MS"/>
                <a:cs typeface="Arial Unicode MS"/>
              </a:rPr>
              <a:t>the</a:t>
            </a:r>
            <a:r>
              <a:rPr sz="2683" spc="-41" dirty="0">
                <a:latin typeface="Arial Unicode MS"/>
                <a:cs typeface="Arial Unicode MS"/>
              </a:rPr>
              <a:t> </a:t>
            </a:r>
            <a:r>
              <a:rPr sz="2683" spc="77" dirty="0">
                <a:latin typeface="Arial Unicode MS"/>
                <a:cs typeface="Arial Unicode MS"/>
              </a:rPr>
              <a:t>pursuit</a:t>
            </a:r>
            <a:r>
              <a:rPr sz="2683" spc="-41" dirty="0">
                <a:latin typeface="Arial Unicode MS"/>
                <a:cs typeface="Arial Unicode MS"/>
              </a:rPr>
              <a:t> </a:t>
            </a:r>
            <a:r>
              <a:rPr sz="2683" spc="109" dirty="0">
                <a:latin typeface="Arial Unicode MS"/>
                <a:cs typeface="Arial Unicode MS"/>
              </a:rPr>
              <a:t>of</a:t>
            </a:r>
            <a:r>
              <a:rPr sz="2683" spc="-100" dirty="0">
                <a:latin typeface="Arial Unicode MS"/>
                <a:cs typeface="Arial Unicode MS"/>
              </a:rPr>
              <a:t> </a:t>
            </a:r>
            <a:r>
              <a:rPr sz="2683" spc="77" dirty="0">
                <a:latin typeface="Arial Unicode MS"/>
                <a:cs typeface="Arial Unicode MS"/>
              </a:rPr>
              <a:t>excellence</a:t>
            </a:r>
            <a:r>
              <a:rPr sz="2683" spc="-41" dirty="0">
                <a:latin typeface="Arial Unicode MS"/>
                <a:cs typeface="Arial Unicode MS"/>
              </a:rPr>
              <a:t> </a:t>
            </a:r>
            <a:r>
              <a:rPr sz="2683" spc="-23" dirty="0">
                <a:latin typeface="Arial Unicode MS"/>
                <a:cs typeface="Arial Unicode MS"/>
              </a:rPr>
              <a:t>in </a:t>
            </a:r>
            <a:r>
              <a:rPr sz="2683" spc="55" dirty="0">
                <a:latin typeface="Arial Unicode MS"/>
                <a:cs typeface="Arial Unicode MS"/>
              </a:rPr>
              <a:t>teaching,</a:t>
            </a:r>
            <a:r>
              <a:rPr sz="2683" spc="-18" dirty="0">
                <a:latin typeface="Arial Unicode MS"/>
                <a:cs typeface="Arial Unicode MS"/>
              </a:rPr>
              <a:t> </a:t>
            </a:r>
            <a:r>
              <a:rPr sz="2683" dirty="0">
                <a:latin typeface="Arial Unicode MS"/>
                <a:cs typeface="Arial Unicode MS"/>
              </a:rPr>
              <a:t>research,</a:t>
            </a:r>
            <a:r>
              <a:rPr sz="2683" spc="-18" dirty="0">
                <a:latin typeface="Arial Unicode MS"/>
                <a:cs typeface="Arial Unicode MS"/>
              </a:rPr>
              <a:t> </a:t>
            </a:r>
            <a:r>
              <a:rPr sz="2683" spc="73" dirty="0">
                <a:latin typeface="Arial Unicode MS"/>
                <a:cs typeface="Arial Unicode MS"/>
              </a:rPr>
              <a:t>and</a:t>
            </a:r>
            <a:r>
              <a:rPr sz="2683" spc="-18" dirty="0">
                <a:latin typeface="Arial Unicode MS"/>
                <a:cs typeface="Arial Unicode MS"/>
              </a:rPr>
              <a:t> </a:t>
            </a:r>
            <a:r>
              <a:rPr sz="2683" spc="68" dirty="0">
                <a:latin typeface="Arial Unicode MS"/>
                <a:cs typeface="Arial Unicode MS"/>
              </a:rPr>
              <a:t>strategic</a:t>
            </a:r>
            <a:r>
              <a:rPr sz="2683" spc="-18" dirty="0">
                <a:latin typeface="Arial Unicode MS"/>
                <a:cs typeface="Arial Unicode MS"/>
              </a:rPr>
              <a:t> </a:t>
            </a:r>
            <a:r>
              <a:rPr sz="2683" spc="100" dirty="0">
                <a:latin typeface="Arial Unicode MS"/>
                <a:cs typeface="Arial Unicode MS"/>
              </a:rPr>
              <a:t>engagement</a:t>
            </a:r>
            <a:endParaRPr sz="2683" dirty="0">
              <a:latin typeface="Arial Unicode MS"/>
              <a:cs typeface="Arial Unicode MS"/>
            </a:endParaRPr>
          </a:p>
        </p:txBody>
      </p:sp>
      <p:pic>
        <p:nvPicPr>
          <p:cNvPr id="5" name="object 3">
            <a:extLst>
              <a:ext uri="{FF2B5EF4-FFF2-40B4-BE49-F238E27FC236}">
                <a16:creationId xmlns:a16="http://schemas.microsoft.com/office/drawing/2014/main" id="{173E481A-E7E6-BC41-9A8E-EF442257A4D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9359" y="9163575"/>
            <a:ext cx="1849154" cy="89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618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42" y="30559"/>
            <a:ext cx="18286716" cy="10286427"/>
            <a:chOff x="0" y="0"/>
            <a:chExt cx="20104099" cy="113087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5"/>
              <a:ext cx="9468485" cy="11308715"/>
            </a:xfrm>
            <a:custGeom>
              <a:avLst/>
              <a:gdLst/>
              <a:ahLst/>
              <a:cxnLst/>
              <a:rect l="l" t="t" r="r" b="b"/>
              <a:pathLst>
                <a:path w="9468485" h="11308715">
                  <a:moveTo>
                    <a:pt x="5703773" y="0"/>
                  </a:moveTo>
                  <a:lnTo>
                    <a:pt x="0" y="0"/>
                  </a:lnTo>
                  <a:lnTo>
                    <a:pt x="0" y="11308550"/>
                  </a:lnTo>
                  <a:lnTo>
                    <a:pt x="5703773" y="11308550"/>
                  </a:lnTo>
                  <a:lnTo>
                    <a:pt x="5703773" y="0"/>
                  </a:lnTo>
                  <a:close/>
                </a:path>
                <a:path w="9468485" h="11308715">
                  <a:moveTo>
                    <a:pt x="9467990" y="3026092"/>
                  </a:moveTo>
                  <a:lnTo>
                    <a:pt x="9097048" y="2383586"/>
                  </a:lnTo>
                  <a:lnTo>
                    <a:pt x="8355139" y="2383586"/>
                  </a:lnTo>
                  <a:lnTo>
                    <a:pt x="7984198" y="3026092"/>
                  </a:lnTo>
                  <a:lnTo>
                    <a:pt x="8355139" y="3668598"/>
                  </a:lnTo>
                  <a:lnTo>
                    <a:pt x="9097048" y="3668598"/>
                  </a:lnTo>
                  <a:lnTo>
                    <a:pt x="9467990" y="3026092"/>
                  </a:lnTo>
                  <a:close/>
                </a:path>
              </a:pathLst>
            </a:custGeom>
            <a:solidFill>
              <a:srgbClr val="062E6D"/>
            </a:solidFill>
          </p:spPr>
          <p:txBody>
            <a:bodyPr wrap="square" lIns="0" tIns="0" rIns="0" bIns="0" rtlCol="0"/>
            <a:lstStyle/>
            <a:p>
              <a:endParaRPr sz="1637"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7229899" y="3656759"/>
            <a:ext cx="1415690" cy="204710"/>
          </a:xfrm>
          <a:prstGeom prst="rect">
            <a:avLst/>
          </a:prstGeom>
        </p:spPr>
        <p:txBody>
          <a:bodyPr vert="horz" wrap="square" lIns="0" tIns="15595" rIns="0" bIns="0" rtlCol="0">
            <a:spAutoFit/>
          </a:bodyPr>
          <a:lstStyle/>
          <a:p>
            <a:pPr marL="11552">
              <a:spcBef>
                <a:spcPts val="123"/>
              </a:spcBef>
            </a:pPr>
            <a:r>
              <a:rPr sz="1228" dirty="0">
                <a:solidFill>
                  <a:srgbClr val="666666"/>
                </a:solidFill>
                <a:latin typeface="Montserrat"/>
                <a:cs typeface="Montserrat"/>
              </a:rPr>
              <a:t>E</a:t>
            </a:r>
            <a:r>
              <a:rPr sz="1228" spc="55" dirty="0">
                <a:solidFill>
                  <a:srgbClr val="666666"/>
                </a:solidFill>
                <a:latin typeface="Montserrat"/>
                <a:cs typeface="Montserrat"/>
              </a:rPr>
              <a:t> </a:t>
            </a:r>
            <a:r>
              <a:rPr sz="1228" dirty="0">
                <a:solidFill>
                  <a:srgbClr val="666666"/>
                </a:solidFill>
                <a:latin typeface="Montserrat"/>
                <a:cs typeface="Montserrat"/>
              </a:rPr>
              <a:t>X</a:t>
            </a:r>
            <a:r>
              <a:rPr sz="1228" spc="36" dirty="0">
                <a:solidFill>
                  <a:srgbClr val="666666"/>
                </a:solidFill>
                <a:latin typeface="Montserrat"/>
                <a:cs typeface="Montserrat"/>
              </a:rPr>
              <a:t> </a:t>
            </a:r>
            <a:r>
              <a:rPr sz="1228" spc="68" dirty="0">
                <a:solidFill>
                  <a:srgbClr val="666666"/>
                </a:solidFill>
                <a:latin typeface="Montserrat"/>
                <a:cs typeface="Montserrat"/>
              </a:rPr>
              <a:t>E</a:t>
            </a:r>
            <a:r>
              <a:rPr sz="1228" spc="9" dirty="0">
                <a:solidFill>
                  <a:srgbClr val="666666"/>
                </a:solidFill>
                <a:latin typeface="Montserrat"/>
                <a:cs typeface="Montserrat"/>
              </a:rPr>
              <a:t> </a:t>
            </a:r>
            <a:r>
              <a:rPr sz="1228" spc="77" dirty="0">
                <a:solidFill>
                  <a:srgbClr val="666666"/>
                </a:solidFill>
                <a:latin typeface="Montserrat"/>
                <a:cs typeface="Montserrat"/>
              </a:rPr>
              <a:t>M</a:t>
            </a:r>
            <a:r>
              <a:rPr sz="1228" spc="9" dirty="0">
                <a:solidFill>
                  <a:srgbClr val="666666"/>
                </a:solidFill>
                <a:latin typeface="Montserrat"/>
                <a:cs typeface="Montserrat"/>
              </a:rPr>
              <a:t> </a:t>
            </a:r>
            <a:r>
              <a:rPr sz="1228" dirty="0">
                <a:solidFill>
                  <a:srgbClr val="666666"/>
                </a:solidFill>
                <a:latin typeface="Montserrat"/>
                <a:cs typeface="Montserrat"/>
              </a:rPr>
              <a:t>P</a:t>
            </a:r>
            <a:r>
              <a:rPr sz="1228" spc="55" dirty="0">
                <a:solidFill>
                  <a:srgbClr val="666666"/>
                </a:solidFill>
                <a:latin typeface="Montserrat"/>
                <a:cs typeface="Montserrat"/>
              </a:rPr>
              <a:t> </a:t>
            </a:r>
            <a:r>
              <a:rPr sz="1228" dirty="0">
                <a:solidFill>
                  <a:srgbClr val="666666"/>
                </a:solidFill>
                <a:latin typeface="Montserrat"/>
                <a:cs typeface="Montserrat"/>
              </a:rPr>
              <a:t>L</a:t>
            </a:r>
            <a:r>
              <a:rPr sz="1228" spc="68" dirty="0">
                <a:solidFill>
                  <a:srgbClr val="666666"/>
                </a:solidFill>
                <a:latin typeface="Montserrat"/>
                <a:cs typeface="Montserrat"/>
              </a:rPr>
              <a:t> A</a:t>
            </a:r>
            <a:r>
              <a:rPr sz="1228" spc="14" dirty="0">
                <a:solidFill>
                  <a:srgbClr val="666666"/>
                </a:solidFill>
                <a:latin typeface="Montserrat"/>
                <a:cs typeface="Montserrat"/>
              </a:rPr>
              <a:t> </a:t>
            </a:r>
            <a:r>
              <a:rPr sz="1228" dirty="0">
                <a:solidFill>
                  <a:srgbClr val="666666"/>
                </a:solidFill>
                <a:latin typeface="Montserrat"/>
                <a:cs typeface="Montserrat"/>
              </a:rPr>
              <a:t>R</a:t>
            </a:r>
            <a:r>
              <a:rPr sz="1228" spc="50" dirty="0">
                <a:solidFill>
                  <a:srgbClr val="666666"/>
                </a:solidFill>
                <a:latin typeface="Montserrat"/>
                <a:cs typeface="Montserrat"/>
              </a:rPr>
              <a:t> </a:t>
            </a:r>
            <a:r>
              <a:rPr sz="1228" spc="-45" dirty="0">
                <a:solidFill>
                  <a:srgbClr val="666666"/>
                </a:solidFill>
                <a:latin typeface="Montserrat"/>
                <a:cs typeface="Montserrat"/>
              </a:rPr>
              <a:t>Y</a:t>
            </a:r>
            <a:endParaRPr sz="1228">
              <a:latin typeface="Montserrat"/>
              <a:cs typeface="Montserra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78141" y="4086964"/>
            <a:ext cx="2820405" cy="580588"/>
          </a:xfrm>
          <a:prstGeom prst="rect">
            <a:avLst/>
          </a:prstGeom>
        </p:spPr>
        <p:txBody>
          <a:bodyPr vert="horz" wrap="square" lIns="0" tIns="16173" rIns="0" bIns="0" rtlCol="0">
            <a:spAutoFit/>
          </a:bodyPr>
          <a:lstStyle/>
          <a:p>
            <a:pPr marL="58337" marR="51406" indent="-578" algn="ctr">
              <a:lnSpc>
                <a:spcPts val="1137"/>
              </a:lnSpc>
              <a:spcBef>
                <a:spcPts val="127"/>
              </a:spcBef>
            </a:pPr>
            <a:r>
              <a:rPr sz="955" dirty="0">
                <a:latin typeface="Montserrat"/>
                <a:cs typeface="Montserrat"/>
              </a:rPr>
              <a:t>L</a:t>
            </a:r>
            <a:r>
              <a:rPr sz="955" spc="32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o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r</a:t>
            </a:r>
            <a:r>
              <a:rPr sz="955" spc="32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e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m</a:t>
            </a:r>
            <a:r>
              <a:rPr sz="955" spc="173" dirty="0">
                <a:latin typeface="Montserrat"/>
                <a:cs typeface="Montserrat"/>
              </a:rPr>
              <a:t>  </a:t>
            </a:r>
            <a:r>
              <a:rPr sz="955" dirty="0">
                <a:latin typeface="Montserrat"/>
                <a:cs typeface="Montserrat"/>
              </a:rPr>
              <a:t>i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p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s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u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m</a:t>
            </a:r>
            <a:r>
              <a:rPr sz="955" spc="173" dirty="0">
                <a:latin typeface="Montserrat"/>
                <a:cs typeface="Montserrat"/>
              </a:rPr>
              <a:t>  </a:t>
            </a:r>
            <a:r>
              <a:rPr sz="955" dirty="0">
                <a:latin typeface="Montserrat"/>
                <a:cs typeface="Montserrat"/>
              </a:rPr>
              <a:t>d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o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l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o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r</a:t>
            </a:r>
            <a:r>
              <a:rPr sz="955" spc="173" dirty="0">
                <a:latin typeface="Montserrat"/>
                <a:cs typeface="Montserrat"/>
              </a:rPr>
              <a:t>  </a:t>
            </a:r>
            <a:r>
              <a:rPr sz="955" dirty="0">
                <a:latin typeface="Montserrat"/>
                <a:cs typeface="Montserrat"/>
              </a:rPr>
              <a:t>s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i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t</a:t>
            </a:r>
            <a:r>
              <a:rPr sz="955" spc="173" dirty="0">
                <a:latin typeface="Montserrat"/>
                <a:cs typeface="Montserrat"/>
              </a:rPr>
              <a:t>  </a:t>
            </a:r>
            <a:r>
              <a:rPr sz="955" dirty="0">
                <a:latin typeface="Montserrat"/>
                <a:cs typeface="Montserrat"/>
              </a:rPr>
              <a:t>a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m</a:t>
            </a:r>
            <a:r>
              <a:rPr sz="955" spc="45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e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t</a:t>
            </a:r>
            <a:r>
              <a:rPr sz="955" spc="50" dirty="0">
                <a:latin typeface="Montserrat"/>
                <a:cs typeface="Montserrat"/>
              </a:rPr>
              <a:t> </a:t>
            </a:r>
            <a:r>
              <a:rPr sz="955" spc="-45" dirty="0">
                <a:latin typeface="Montserrat"/>
                <a:cs typeface="Montserrat"/>
              </a:rPr>
              <a:t>,</a:t>
            </a:r>
            <a:r>
              <a:rPr sz="955" spc="455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c</a:t>
            </a:r>
            <a:r>
              <a:rPr sz="955" spc="36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o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n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s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e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c</a:t>
            </a:r>
            <a:r>
              <a:rPr sz="955" spc="55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t</a:t>
            </a:r>
            <a:r>
              <a:rPr sz="955" spc="27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e</a:t>
            </a:r>
            <a:r>
              <a:rPr sz="955" spc="18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t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u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e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r</a:t>
            </a:r>
            <a:r>
              <a:rPr sz="955" spc="177" dirty="0">
                <a:latin typeface="Montserrat"/>
                <a:cs typeface="Montserrat"/>
              </a:rPr>
              <a:t>  </a:t>
            </a:r>
            <a:r>
              <a:rPr sz="955" dirty="0">
                <a:latin typeface="Montserrat"/>
                <a:cs typeface="Montserrat"/>
              </a:rPr>
              <a:t>a</a:t>
            </a:r>
            <a:r>
              <a:rPr sz="955" spc="55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d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i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p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i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s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c</a:t>
            </a:r>
            <a:r>
              <a:rPr sz="955" spc="18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i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n</a:t>
            </a:r>
            <a:r>
              <a:rPr sz="955" spc="45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g</a:t>
            </a:r>
            <a:r>
              <a:rPr sz="955" spc="177" dirty="0">
                <a:latin typeface="Montserrat"/>
                <a:cs typeface="Montserrat"/>
              </a:rPr>
              <a:t>  </a:t>
            </a:r>
            <a:r>
              <a:rPr sz="955" dirty="0">
                <a:latin typeface="Montserrat"/>
                <a:cs typeface="Montserrat"/>
              </a:rPr>
              <a:t>e</a:t>
            </a:r>
            <a:r>
              <a:rPr sz="955" spc="23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l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i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t</a:t>
            </a:r>
            <a:r>
              <a:rPr sz="955" spc="55" dirty="0">
                <a:latin typeface="Montserrat"/>
                <a:cs typeface="Montserrat"/>
              </a:rPr>
              <a:t> </a:t>
            </a:r>
            <a:r>
              <a:rPr sz="955" spc="-45" dirty="0">
                <a:latin typeface="Montserrat"/>
                <a:cs typeface="Montserrat"/>
              </a:rPr>
              <a:t>,</a:t>
            </a:r>
            <a:endParaRPr sz="955" dirty="0">
              <a:latin typeface="Montserrat"/>
              <a:cs typeface="Montserrat"/>
            </a:endParaRPr>
          </a:p>
          <a:p>
            <a:pPr marL="11552" marR="4621" algn="ctr">
              <a:lnSpc>
                <a:spcPts val="1137"/>
              </a:lnSpc>
              <a:tabLst>
                <a:tab pos="539475" algn="l"/>
              </a:tabLst>
            </a:pPr>
            <a:r>
              <a:rPr sz="955" dirty="0">
                <a:latin typeface="Montserrat"/>
                <a:cs typeface="Montserrat"/>
              </a:rPr>
              <a:t>s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e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d</a:t>
            </a:r>
            <a:r>
              <a:rPr sz="955" spc="173" dirty="0">
                <a:latin typeface="Montserrat"/>
                <a:cs typeface="Montserrat"/>
              </a:rPr>
              <a:t>  </a:t>
            </a:r>
            <a:r>
              <a:rPr sz="955" dirty="0">
                <a:latin typeface="Montserrat"/>
                <a:cs typeface="Montserrat"/>
              </a:rPr>
              <a:t>d</a:t>
            </a:r>
            <a:r>
              <a:rPr sz="955" spc="18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i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a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m</a:t>
            </a:r>
            <a:r>
              <a:rPr sz="955" spc="173" dirty="0">
                <a:latin typeface="Montserrat"/>
                <a:cs typeface="Montserrat"/>
              </a:rPr>
              <a:t>  </a:t>
            </a:r>
            <a:r>
              <a:rPr sz="955" dirty="0">
                <a:latin typeface="Montserrat"/>
                <a:cs typeface="Montserrat"/>
              </a:rPr>
              <a:t>n</a:t>
            </a:r>
            <a:r>
              <a:rPr sz="955" spc="50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o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n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u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m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m</a:t>
            </a:r>
            <a:r>
              <a:rPr sz="955" spc="32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y</a:t>
            </a:r>
            <a:r>
              <a:rPr sz="955" spc="173" dirty="0">
                <a:latin typeface="Montserrat"/>
                <a:cs typeface="Montserrat"/>
              </a:rPr>
              <a:t>  </a:t>
            </a:r>
            <a:r>
              <a:rPr sz="955" dirty="0">
                <a:latin typeface="Montserrat"/>
                <a:cs typeface="Montserrat"/>
              </a:rPr>
              <a:t>n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i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b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h</a:t>
            </a:r>
            <a:r>
              <a:rPr sz="955" spc="173" dirty="0">
                <a:latin typeface="Montserrat"/>
                <a:cs typeface="Montserrat"/>
              </a:rPr>
              <a:t>  </a:t>
            </a:r>
            <a:r>
              <a:rPr sz="955" dirty="0">
                <a:latin typeface="Montserrat"/>
                <a:cs typeface="Montserrat"/>
              </a:rPr>
              <a:t>e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u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i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s</a:t>
            </a:r>
            <a:r>
              <a:rPr sz="955" spc="45" dirty="0">
                <a:latin typeface="Montserrat"/>
                <a:cs typeface="Montserrat"/>
              </a:rPr>
              <a:t> </a:t>
            </a:r>
            <a:r>
              <a:rPr sz="955" spc="-45" dirty="0">
                <a:latin typeface="Montserrat"/>
                <a:cs typeface="Montserrat"/>
              </a:rPr>
              <a:t>- </a:t>
            </a:r>
            <a:r>
              <a:rPr sz="955" dirty="0">
                <a:latin typeface="Montserrat"/>
                <a:cs typeface="Montserrat"/>
              </a:rPr>
              <a:t>m</a:t>
            </a:r>
            <a:r>
              <a:rPr sz="955" spc="36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o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spc="-45" dirty="0">
                <a:latin typeface="Montserrat"/>
                <a:cs typeface="Montserrat"/>
              </a:rPr>
              <a:t>d</a:t>
            </a:r>
            <a:r>
              <a:rPr sz="955" dirty="0">
                <a:latin typeface="Montserrat"/>
                <a:cs typeface="Montserrat"/>
              </a:rPr>
              <a:t>	l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a</a:t>
            </a:r>
            <a:r>
              <a:rPr sz="955" spc="45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o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r</a:t>
            </a:r>
            <a:r>
              <a:rPr sz="955" spc="36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e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e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t</a:t>
            </a:r>
            <a:r>
              <a:rPr sz="955" spc="177" dirty="0">
                <a:latin typeface="Montserrat"/>
                <a:cs typeface="Montserrat"/>
              </a:rPr>
              <a:t>  </a:t>
            </a:r>
            <a:r>
              <a:rPr sz="955" dirty="0">
                <a:latin typeface="Montserrat"/>
                <a:cs typeface="Montserrat"/>
              </a:rPr>
              <a:t>d</a:t>
            </a:r>
            <a:r>
              <a:rPr sz="955" spc="18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o</a:t>
            </a:r>
            <a:r>
              <a:rPr sz="955" spc="18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l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o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r</a:t>
            </a:r>
            <a:r>
              <a:rPr sz="955" spc="32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e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spc="-45" dirty="0">
                <a:latin typeface="Montserrat"/>
                <a:cs typeface="Montserrat"/>
              </a:rPr>
              <a:t>. </a:t>
            </a:r>
            <a:endParaRPr sz="955" dirty="0">
              <a:latin typeface="Montserrat"/>
              <a:cs typeface="Montserra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253074" y="2168119"/>
            <a:ext cx="6980258" cy="4718389"/>
          </a:xfrm>
          <a:custGeom>
            <a:avLst/>
            <a:gdLst/>
            <a:ahLst/>
            <a:cxnLst/>
            <a:rect l="l" t="t" r="r" b="b"/>
            <a:pathLst>
              <a:path w="7673975" h="5187315">
                <a:moveTo>
                  <a:pt x="1483791" y="4544682"/>
                </a:moveTo>
                <a:lnTo>
                  <a:pt x="1112837" y="3902176"/>
                </a:lnTo>
                <a:lnTo>
                  <a:pt x="370941" y="3902176"/>
                </a:lnTo>
                <a:lnTo>
                  <a:pt x="0" y="4544682"/>
                </a:lnTo>
                <a:lnTo>
                  <a:pt x="370941" y="5187188"/>
                </a:lnTo>
                <a:lnTo>
                  <a:pt x="1112837" y="5187188"/>
                </a:lnTo>
                <a:lnTo>
                  <a:pt x="1483791" y="4544682"/>
                </a:lnTo>
                <a:close/>
              </a:path>
              <a:path w="7673975" h="5187315">
                <a:moveTo>
                  <a:pt x="3396627" y="642505"/>
                </a:moveTo>
                <a:lnTo>
                  <a:pt x="3025673" y="0"/>
                </a:lnTo>
                <a:lnTo>
                  <a:pt x="2283790" y="0"/>
                </a:lnTo>
                <a:lnTo>
                  <a:pt x="1912823" y="642505"/>
                </a:lnTo>
                <a:lnTo>
                  <a:pt x="2283790" y="1285011"/>
                </a:lnTo>
                <a:lnTo>
                  <a:pt x="3025673" y="1285011"/>
                </a:lnTo>
                <a:lnTo>
                  <a:pt x="3396627" y="642505"/>
                </a:lnTo>
                <a:close/>
              </a:path>
              <a:path w="7673975" h="5187315">
                <a:moveTo>
                  <a:pt x="5584380" y="4544682"/>
                </a:moveTo>
                <a:lnTo>
                  <a:pt x="5213439" y="3902176"/>
                </a:lnTo>
                <a:lnTo>
                  <a:pt x="4471530" y="3902176"/>
                </a:lnTo>
                <a:lnTo>
                  <a:pt x="4100588" y="4544682"/>
                </a:lnTo>
                <a:lnTo>
                  <a:pt x="4471530" y="5187188"/>
                </a:lnTo>
                <a:lnTo>
                  <a:pt x="5213439" y="5187188"/>
                </a:lnTo>
                <a:lnTo>
                  <a:pt x="5584380" y="4544682"/>
                </a:lnTo>
                <a:close/>
              </a:path>
              <a:path w="7673975" h="5187315">
                <a:moveTo>
                  <a:pt x="7673581" y="642505"/>
                </a:moveTo>
                <a:lnTo>
                  <a:pt x="7302640" y="0"/>
                </a:lnTo>
                <a:lnTo>
                  <a:pt x="6560731" y="0"/>
                </a:lnTo>
                <a:lnTo>
                  <a:pt x="6189789" y="642505"/>
                </a:lnTo>
                <a:lnTo>
                  <a:pt x="6560731" y="1285011"/>
                </a:lnTo>
                <a:lnTo>
                  <a:pt x="7302640" y="1285011"/>
                </a:lnTo>
                <a:lnTo>
                  <a:pt x="7673581" y="642505"/>
                </a:lnTo>
                <a:close/>
              </a:path>
            </a:pathLst>
          </a:custGeom>
          <a:solidFill>
            <a:srgbClr val="062E6D"/>
          </a:solidFill>
        </p:spPr>
        <p:txBody>
          <a:bodyPr wrap="square" lIns="0" tIns="0" rIns="0" bIns="0" rtlCol="0"/>
          <a:lstStyle/>
          <a:p>
            <a:endParaRPr sz="1637" dirty="0"/>
          </a:p>
        </p:txBody>
      </p:sp>
      <p:sp>
        <p:nvSpPr>
          <p:cNvPr id="9" name="object 9"/>
          <p:cNvSpPr/>
          <p:nvPr/>
        </p:nvSpPr>
        <p:spPr>
          <a:xfrm>
            <a:off x="909052" y="4098900"/>
            <a:ext cx="0" cy="5053972"/>
          </a:xfrm>
          <a:custGeom>
            <a:avLst/>
            <a:gdLst/>
            <a:ahLst/>
            <a:cxnLst/>
            <a:rect l="l" t="t" r="r" b="b"/>
            <a:pathLst>
              <a:path h="5556250">
                <a:moveTo>
                  <a:pt x="0" y="0"/>
                </a:moveTo>
                <a:lnTo>
                  <a:pt x="0" y="5555642"/>
                </a:lnTo>
              </a:path>
            </a:pathLst>
          </a:custGeom>
          <a:ln w="2513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637"/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49784" y="2532788"/>
            <a:ext cx="176272" cy="176272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7762750" y="2766602"/>
            <a:ext cx="350601" cy="167503"/>
          </a:xfrm>
          <a:custGeom>
            <a:avLst/>
            <a:gdLst/>
            <a:ahLst/>
            <a:cxnLst/>
            <a:rect l="l" t="t" r="r" b="b"/>
            <a:pathLst>
              <a:path w="385445" h="184150">
                <a:moveTo>
                  <a:pt x="201141" y="0"/>
                </a:moveTo>
                <a:lnTo>
                  <a:pt x="184015" y="0"/>
                </a:lnTo>
                <a:lnTo>
                  <a:pt x="135097" y="6573"/>
                </a:lnTo>
                <a:lnTo>
                  <a:pt x="91140" y="25124"/>
                </a:lnTo>
                <a:lnTo>
                  <a:pt x="53897" y="53899"/>
                </a:lnTo>
                <a:lnTo>
                  <a:pt x="25124" y="91144"/>
                </a:lnTo>
                <a:lnTo>
                  <a:pt x="6573" y="135104"/>
                </a:lnTo>
                <a:lnTo>
                  <a:pt x="0" y="184027"/>
                </a:lnTo>
                <a:lnTo>
                  <a:pt x="385156" y="184027"/>
                </a:lnTo>
                <a:lnTo>
                  <a:pt x="378583" y="135104"/>
                </a:lnTo>
                <a:lnTo>
                  <a:pt x="360032" y="91144"/>
                </a:lnTo>
                <a:lnTo>
                  <a:pt x="331259" y="53899"/>
                </a:lnTo>
                <a:lnTo>
                  <a:pt x="294016" y="25124"/>
                </a:lnTo>
                <a:lnTo>
                  <a:pt x="250059" y="6573"/>
                </a:lnTo>
                <a:lnTo>
                  <a:pt x="2011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7"/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579689" y="2532788"/>
            <a:ext cx="176272" cy="176272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11492655" y="2766602"/>
            <a:ext cx="350601" cy="167503"/>
          </a:xfrm>
          <a:custGeom>
            <a:avLst/>
            <a:gdLst/>
            <a:ahLst/>
            <a:cxnLst/>
            <a:rect l="l" t="t" r="r" b="b"/>
            <a:pathLst>
              <a:path w="385444" h="184150">
                <a:moveTo>
                  <a:pt x="201141" y="0"/>
                </a:moveTo>
                <a:lnTo>
                  <a:pt x="184015" y="0"/>
                </a:lnTo>
                <a:lnTo>
                  <a:pt x="135097" y="6573"/>
                </a:lnTo>
                <a:lnTo>
                  <a:pt x="91140" y="25124"/>
                </a:lnTo>
                <a:lnTo>
                  <a:pt x="53897" y="53899"/>
                </a:lnTo>
                <a:lnTo>
                  <a:pt x="25124" y="91144"/>
                </a:lnTo>
                <a:lnTo>
                  <a:pt x="6573" y="135104"/>
                </a:lnTo>
                <a:lnTo>
                  <a:pt x="0" y="184027"/>
                </a:lnTo>
                <a:lnTo>
                  <a:pt x="385156" y="184027"/>
                </a:lnTo>
                <a:lnTo>
                  <a:pt x="378583" y="135104"/>
                </a:lnTo>
                <a:lnTo>
                  <a:pt x="360032" y="91144"/>
                </a:lnTo>
                <a:lnTo>
                  <a:pt x="331259" y="53899"/>
                </a:lnTo>
                <a:lnTo>
                  <a:pt x="294016" y="25124"/>
                </a:lnTo>
                <a:lnTo>
                  <a:pt x="250059" y="6573"/>
                </a:lnTo>
                <a:lnTo>
                  <a:pt x="2011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7" dirty="0"/>
          </a:p>
        </p:txBody>
      </p: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470020" y="2532788"/>
            <a:ext cx="176272" cy="176272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15382986" y="2766602"/>
            <a:ext cx="350601" cy="167503"/>
          </a:xfrm>
          <a:custGeom>
            <a:avLst/>
            <a:gdLst/>
            <a:ahLst/>
            <a:cxnLst/>
            <a:rect l="l" t="t" r="r" b="b"/>
            <a:pathLst>
              <a:path w="385444" h="184150">
                <a:moveTo>
                  <a:pt x="201141" y="0"/>
                </a:moveTo>
                <a:lnTo>
                  <a:pt x="184015" y="0"/>
                </a:lnTo>
                <a:lnTo>
                  <a:pt x="135097" y="6573"/>
                </a:lnTo>
                <a:lnTo>
                  <a:pt x="91140" y="25124"/>
                </a:lnTo>
                <a:lnTo>
                  <a:pt x="53897" y="53899"/>
                </a:lnTo>
                <a:lnTo>
                  <a:pt x="25124" y="91144"/>
                </a:lnTo>
                <a:lnTo>
                  <a:pt x="6573" y="135104"/>
                </a:lnTo>
                <a:lnTo>
                  <a:pt x="0" y="184027"/>
                </a:lnTo>
                <a:lnTo>
                  <a:pt x="385156" y="184027"/>
                </a:lnTo>
                <a:lnTo>
                  <a:pt x="378583" y="135104"/>
                </a:lnTo>
                <a:lnTo>
                  <a:pt x="360032" y="91144"/>
                </a:lnTo>
                <a:lnTo>
                  <a:pt x="331259" y="53899"/>
                </a:lnTo>
                <a:lnTo>
                  <a:pt x="294016" y="25124"/>
                </a:lnTo>
                <a:lnTo>
                  <a:pt x="250059" y="6573"/>
                </a:lnTo>
                <a:lnTo>
                  <a:pt x="2011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7"/>
          </a:p>
        </p:txBody>
      </p:sp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839772" y="6062160"/>
            <a:ext cx="176272" cy="176272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9752738" y="6295974"/>
            <a:ext cx="350601" cy="167503"/>
          </a:xfrm>
          <a:custGeom>
            <a:avLst/>
            <a:gdLst/>
            <a:ahLst/>
            <a:cxnLst/>
            <a:rect l="l" t="t" r="r" b="b"/>
            <a:pathLst>
              <a:path w="385445" h="184150">
                <a:moveTo>
                  <a:pt x="201141" y="0"/>
                </a:moveTo>
                <a:lnTo>
                  <a:pt x="184015" y="0"/>
                </a:lnTo>
                <a:lnTo>
                  <a:pt x="135097" y="6573"/>
                </a:lnTo>
                <a:lnTo>
                  <a:pt x="91140" y="25124"/>
                </a:lnTo>
                <a:lnTo>
                  <a:pt x="53897" y="53899"/>
                </a:lnTo>
                <a:lnTo>
                  <a:pt x="25124" y="91144"/>
                </a:lnTo>
                <a:lnTo>
                  <a:pt x="6573" y="135104"/>
                </a:lnTo>
                <a:lnTo>
                  <a:pt x="0" y="184027"/>
                </a:lnTo>
                <a:lnTo>
                  <a:pt x="385156" y="184027"/>
                </a:lnTo>
                <a:lnTo>
                  <a:pt x="378583" y="135104"/>
                </a:lnTo>
                <a:lnTo>
                  <a:pt x="360032" y="91144"/>
                </a:lnTo>
                <a:lnTo>
                  <a:pt x="331259" y="53899"/>
                </a:lnTo>
                <a:lnTo>
                  <a:pt x="294016" y="25124"/>
                </a:lnTo>
                <a:lnTo>
                  <a:pt x="250059" y="6573"/>
                </a:lnTo>
                <a:lnTo>
                  <a:pt x="2011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7"/>
          </a:p>
        </p:txBody>
      </p:sp>
      <p:pic>
        <p:nvPicPr>
          <p:cNvPr id="18" name="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569678" y="6062160"/>
            <a:ext cx="176272" cy="176272"/>
          </a:xfrm>
          <a:prstGeom prst="rect">
            <a:avLst/>
          </a:prstGeom>
        </p:spPr>
      </p:pic>
      <p:sp>
        <p:nvSpPr>
          <p:cNvPr id="19" name="object 19"/>
          <p:cNvSpPr/>
          <p:nvPr/>
        </p:nvSpPr>
        <p:spPr>
          <a:xfrm>
            <a:off x="13482643" y="6295974"/>
            <a:ext cx="350601" cy="167503"/>
          </a:xfrm>
          <a:custGeom>
            <a:avLst/>
            <a:gdLst/>
            <a:ahLst/>
            <a:cxnLst/>
            <a:rect l="l" t="t" r="r" b="b"/>
            <a:pathLst>
              <a:path w="385444" h="184150">
                <a:moveTo>
                  <a:pt x="201141" y="0"/>
                </a:moveTo>
                <a:lnTo>
                  <a:pt x="184015" y="0"/>
                </a:lnTo>
                <a:lnTo>
                  <a:pt x="135097" y="6573"/>
                </a:lnTo>
                <a:lnTo>
                  <a:pt x="91140" y="25124"/>
                </a:lnTo>
                <a:lnTo>
                  <a:pt x="53897" y="53899"/>
                </a:lnTo>
                <a:lnTo>
                  <a:pt x="25124" y="91144"/>
                </a:lnTo>
                <a:lnTo>
                  <a:pt x="6573" y="135104"/>
                </a:lnTo>
                <a:lnTo>
                  <a:pt x="0" y="184027"/>
                </a:lnTo>
                <a:lnTo>
                  <a:pt x="385156" y="184027"/>
                </a:lnTo>
                <a:lnTo>
                  <a:pt x="378583" y="135104"/>
                </a:lnTo>
                <a:lnTo>
                  <a:pt x="360032" y="91144"/>
                </a:lnTo>
                <a:lnTo>
                  <a:pt x="331259" y="53899"/>
                </a:lnTo>
                <a:lnTo>
                  <a:pt x="294016" y="25124"/>
                </a:lnTo>
                <a:lnTo>
                  <a:pt x="250059" y="6573"/>
                </a:lnTo>
                <a:lnTo>
                  <a:pt x="2011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20" name="object 20"/>
          <p:cNvSpPr txBox="1"/>
          <p:nvPr/>
        </p:nvSpPr>
        <p:spPr>
          <a:xfrm>
            <a:off x="10834070" y="3656759"/>
            <a:ext cx="1719506" cy="204710"/>
          </a:xfrm>
          <a:prstGeom prst="rect">
            <a:avLst/>
          </a:prstGeom>
        </p:spPr>
        <p:txBody>
          <a:bodyPr vert="horz" wrap="square" lIns="0" tIns="15595" rIns="0" bIns="0" rtlCol="0">
            <a:spAutoFit/>
          </a:bodyPr>
          <a:lstStyle/>
          <a:p>
            <a:pPr marL="11552">
              <a:spcBef>
                <a:spcPts val="123"/>
              </a:spcBef>
            </a:pPr>
            <a:r>
              <a:rPr sz="1228" dirty="0">
                <a:solidFill>
                  <a:srgbClr val="666666"/>
                </a:solidFill>
                <a:latin typeface="Montserrat"/>
                <a:cs typeface="Montserrat"/>
              </a:rPr>
              <a:t>C</a:t>
            </a:r>
            <a:r>
              <a:rPr sz="1228" spc="41" dirty="0">
                <a:solidFill>
                  <a:srgbClr val="666666"/>
                </a:solidFill>
                <a:latin typeface="Montserrat"/>
                <a:cs typeface="Montserrat"/>
              </a:rPr>
              <a:t> </a:t>
            </a:r>
            <a:r>
              <a:rPr sz="1228" spc="73" dirty="0">
                <a:solidFill>
                  <a:srgbClr val="666666"/>
                </a:solidFill>
                <a:latin typeface="Montserrat"/>
                <a:cs typeface="Montserrat"/>
              </a:rPr>
              <a:t>O</a:t>
            </a:r>
            <a:r>
              <a:rPr sz="1228" spc="5" dirty="0">
                <a:solidFill>
                  <a:srgbClr val="666666"/>
                </a:solidFill>
                <a:latin typeface="Montserrat"/>
                <a:cs typeface="Montserrat"/>
              </a:rPr>
              <a:t> </a:t>
            </a:r>
            <a:r>
              <a:rPr sz="1228" spc="68" dirty="0">
                <a:solidFill>
                  <a:srgbClr val="666666"/>
                </a:solidFill>
                <a:latin typeface="Montserrat"/>
                <a:cs typeface="Montserrat"/>
              </a:rPr>
              <a:t>L</a:t>
            </a:r>
            <a:r>
              <a:rPr sz="1228" spc="5" dirty="0">
                <a:solidFill>
                  <a:srgbClr val="666666"/>
                </a:solidFill>
                <a:latin typeface="Montserrat"/>
                <a:cs typeface="Montserrat"/>
              </a:rPr>
              <a:t> </a:t>
            </a:r>
            <a:r>
              <a:rPr sz="1228" spc="68" dirty="0">
                <a:solidFill>
                  <a:srgbClr val="666666"/>
                </a:solidFill>
                <a:latin typeface="Montserrat"/>
                <a:cs typeface="Montserrat"/>
              </a:rPr>
              <a:t>L</a:t>
            </a:r>
            <a:r>
              <a:rPr sz="1228" spc="9" dirty="0">
                <a:solidFill>
                  <a:srgbClr val="666666"/>
                </a:solidFill>
                <a:latin typeface="Montserrat"/>
                <a:cs typeface="Montserrat"/>
              </a:rPr>
              <a:t> </a:t>
            </a:r>
            <a:r>
              <a:rPr sz="1228" dirty="0">
                <a:solidFill>
                  <a:srgbClr val="666666"/>
                </a:solidFill>
                <a:latin typeface="Montserrat"/>
                <a:cs typeface="Montserrat"/>
              </a:rPr>
              <a:t>E</a:t>
            </a:r>
            <a:r>
              <a:rPr sz="1228" spc="55" dirty="0">
                <a:solidFill>
                  <a:srgbClr val="666666"/>
                </a:solidFill>
                <a:latin typeface="Montserrat"/>
                <a:cs typeface="Montserrat"/>
              </a:rPr>
              <a:t> </a:t>
            </a:r>
            <a:r>
              <a:rPr sz="1228" spc="73" dirty="0">
                <a:solidFill>
                  <a:srgbClr val="666666"/>
                </a:solidFill>
                <a:latin typeface="Montserrat"/>
                <a:cs typeface="Montserrat"/>
              </a:rPr>
              <a:t>G</a:t>
            </a:r>
            <a:r>
              <a:rPr sz="1228" spc="5" dirty="0">
                <a:solidFill>
                  <a:srgbClr val="666666"/>
                </a:solidFill>
                <a:latin typeface="Montserrat"/>
                <a:cs typeface="Montserrat"/>
              </a:rPr>
              <a:t> </a:t>
            </a:r>
            <a:r>
              <a:rPr sz="1228" spc="59" dirty="0">
                <a:solidFill>
                  <a:srgbClr val="666666"/>
                </a:solidFill>
                <a:latin typeface="Montserrat"/>
                <a:cs typeface="Montserrat"/>
              </a:rPr>
              <a:t>I</a:t>
            </a:r>
            <a:r>
              <a:rPr sz="1228" spc="5" dirty="0">
                <a:solidFill>
                  <a:srgbClr val="666666"/>
                </a:solidFill>
                <a:latin typeface="Montserrat"/>
                <a:cs typeface="Montserrat"/>
              </a:rPr>
              <a:t> </a:t>
            </a:r>
            <a:r>
              <a:rPr sz="1228" spc="68" dirty="0">
                <a:solidFill>
                  <a:srgbClr val="666666"/>
                </a:solidFill>
                <a:latin typeface="Montserrat"/>
                <a:cs typeface="Montserrat"/>
              </a:rPr>
              <a:t>A</a:t>
            </a:r>
            <a:r>
              <a:rPr sz="1228" spc="9" dirty="0">
                <a:solidFill>
                  <a:srgbClr val="666666"/>
                </a:solidFill>
                <a:latin typeface="Montserrat"/>
                <a:cs typeface="Montserrat"/>
              </a:rPr>
              <a:t> </a:t>
            </a:r>
            <a:r>
              <a:rPr sz="1228" spc="68" dirty="0">
                <a:solidFill>
                  <a:srgbClr val="666666"/>
                </a:solidFill>
                <a:latin typeface="Montserrat"/>
                <a:cs typeface="Montserrat"/>
              </a:rPr>
              <a:t>L</a:t>
            </a:r>
            <a:r>
              <a:rPr sz="1228" spc="5" dirty="0">
                <a:solidFill>
                  <a:srgbClr val="666666"/>
                </a:solidFill>
                <a:latin typeface="Montserrat"/>
                <a:cs typeface="Montserrat"/>
              </a:rPr>
              <a:t> </a:t>
            </a:r>
            <a:r>
              <a:rPr sz="1228" spc="59" dirty="0">
                <a:solidFill>
                  <a:srgbClr val="666666"/>
                </a:solidFill>
                <a:latin typeface="Montserrat"/>
                <a:cs typeface="Montserrat"/>
              </a:rPr>
              <a:t>I</a:t>
            </a:r>
            <a:r>
              <a:rPr sz="1228" spc="5" dirty="0">
                <a:solidFill>
                  <a:srgbClr val="666666"/>
                </a:solidFill>
                <a:latin typeface="Montserrat"/>
                <a:cs typeface="Montserrat"/>
              </a:rPr>
              <a:t> </a:t>
            </a:r>
            <a:r>
              <a:rPr sz="1228" dirty="0">
                <a:solidFill>
                  <a:srgbClr val="666666"/>
                </a:solidFill>
                <a:latin typeface="Montserrat"/>
                <a:cs typeface="Montserrat"/>
              </a:rPr>
              <a:t>T</a:t>
            </a:r>
            <a:r>
              <a:rPr sz="1228" spc="55" dirty="0">
                <a:solidFill>
                  <a:srgbClr val="666666"/>
                </a:solidFill>
                <a:latin typeface="Montserrat"/>
                <a:cs typeface="Montserrat"/>
              </a:rPr>
              <a:t> </a:t>
            </a:r>
            <a:r>
              <a:rPr sz="1228" spc="-45" dirty="0">
                <a:solidFill>
                  <a:srgbClr val="666666"/>
                </a:solidFill>
                <a:latin typeface="Montserrat"/>
                <a:cs typeface="Montserrat"/>
              </a:rPr>
              <a:t>Y</a:t>
            </a:r>
            <a:endParaRPr sz="1228" dirty="0">
              <a:latin typeface="Montserrat"/>
              <a:cs typeface="Montserra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308031" y="4086964"/>
            <a:ext cx="2820405" cy="580588"/>
          </a:xfrm>
          <a:prstGeom prst="rect">
            <a:avLst/>
          </a:prstGeom>
        </p:spPr>
        <p:txBody>
          <a:bodyPr vert="horz" wrap="square" lIns="0" tIns="16173" rIns="0" bIns="0" rtlCol="0">
            <a:spAutoFit/>
          </a:bodyPr>
          <a:lstStyle/>
          <a:p>
            <a:pPr marL="58337" marR="51406" indent="-578" algn="ctr">
              <a:lnSpc>
                <a:spcPts val="1137"/>
              </a:lnSpc>
              <a:spcBef>
                <a:spcPts val="127"/>
              </a:spcBef>
            </a:pPr>
            <a:r>
              <a:rPr sz="955" dirty="0">
                <a:latin typeface="Montserrat"/>
                <a:cs typeface="Montserrat"/>
              </a:rPr>
              <a:t>L</a:t>
            </a:r>
            <a:r>
              <a:rPr sz="955" spc="32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o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r</a:t>
            </a:r>
            <a:r>
              <a:rPr sz="955" spc="32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e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m</a:t>
            </a:r>
            <a:r>
              <a:rPr sz="955" spc="173" dirty="0">
                <a:latin typeface="Montserrat"/>
                <a:cs typeface="Montserrat"/>
              </a:rPr>
              <a:t>  </a:t>
            </a:r>
            <a:r>
              <a:rPr sz="955" dirty="0">
                <a:latin typeface="Montserrat"/>
                <a:cs typeface="Montserrat"/>
              </a:rPr>
              <a:t>i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p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s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u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m</a:t>
            </a:r>
            <a:r>
              <a:rPr sz="955" spc="173" dirty="0">
                <a:latin typeface="Montserrat"/>
                <a:cs typeface="Montserrat"/>
              </a:rPr>
              <a:t>  </a:t>
            </a:r>
            <a:r>
              <a:rPr sz="955" dirty="0">
                <a:latin typeface="Montserrat"/>
                <a:cs typeface="Montserrat"/>
              </a:rPr>
              <a:t>d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o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l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o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r</a:t>
            </a:r>
            <a:r>
              <a:rPr sz="955" spc="173" dirty="0">
                <a:latin typeface="Montserrat"/>
                <a:cs typeface="Montserrat"/>
              </a:rPr>
              <a:t>  </a:t>
            </a:r>
            <a:r>
              <a:rPr sz="955" dirty="0">
                <a:latin typeface="Montserrat"/>
                <a:cs typeface="Montserrat"/>
              </a:rPr>
              <a:t>s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i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t</a:t>
            </a:r>
            <a:r>
              <a:rPr sz="955" spc="173" dirty="0">
                <a:latin typeface="Montserrat"/>
                <a:cs typeface="Montserrat"/>
              </a:rPr>
              <a:t>  </a:t>
            </a:r>
            <a:r>
              <a:rPr sz="955" dirty="0">
                <a:latin typeface="Montserrat"/>
                <a:cs typeface="Montserrat"/>
              </a:rPr>
              <a:t>a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m</a:t>
            </a:r>
            <a:r>
              <a:rPr sz="955" spc="45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e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t</a:t>
            </a:r>
            <a:r>
              <a:rPr sz="955" spc="50" dirty="0">
                <a:latin typeface="Montserrat"/>
                <a:cs typeface="Montserrat"/>
              </a:rPr>
              <a:t> </a:t>
            </a:r>
            <a:r>
              <a:rPr sz="955" spc="-45" dirty="0">
                <a:latin typeface="Montserrat"/>
                <a:cs typeface="Montserrat"/>
              </a:rPr>
              <a:t>,</a:t>
            </a:r>
            <a:r>
              <a:rPr sz="955" spc="455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c</a:t>
            </a:r>
            <a:r>
              <a:rPr sz="955" spc="36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o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n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s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e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c</a:t>
            </a:r>
            <a:r>
              <a:rPr sz="955" spc="55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t</a:t>
            </a:r>
            <a:r>
              <a:rPr sz="955" spc="27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e</a:t>
            </a:r>
            <a:r>
              <a:rPr sz="955" spc="18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t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u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e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r</a:t>
            </a:r>
            <a:r>
              <a:rPr sz="955" spc="177" dirty="0">
                <a:latin typeface="Montserrat"/>
                <a:cs typeface="Montserrat"/>
              </a:rPr>
              <a:t>  </a:t>
            </a:r>
            <a:r>
              <a:rPr sz="955" dirty="0">
                <a:latin typeface="Montserrat"/>
                <a:cs typeface="Montserrat"/>
              </a:rPr>
              <a:t>a</a:t>
            </a:r>
            <a:r>
              <a:rPr sz="955" spc="55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d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i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p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i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s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c</a:t>
            </a:r>
            <a:r>
              <a:rPr sz="955" spc="18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i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n</a:t>
            </a:r>
            <a:r>
              <a:rPr sz="955" spc="45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g</a:t>
            </a:r>
            <a:r>
              <a:rPr sz="955" spc="177" dirty="0">
                <a:latin typeface="Montserrat"/>
                <a:cs typeface="Montserrat"/>
              </a:rPr>
              <a:t>  </a:t>
            </a:r>
            <a:r>
              <a:rPr sz="955" dirty="0">
                <a:latin typeface="Montserrat"/>
                <a:cs typeface="Montserrat"/>
              </a:rPr>
              <a:t>e</a:t>
            </a:r>
            <a:r>
              <a:rPr sz="955" spc="23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l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i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t</a:t>
            </a:r>
            <a:r>
              <a:rPr sz="955" spc="55" dirty="0">
                <a:latin typeface="Montserrat"/>
                <a:cs typeface="Montserrat"/>
              </a:rPr>
              <a:t> </a:t>
            </a:r>
            <a:r>
              <a:rPr sz="955" spc="-45" dirty="0">
                <a:latin typeface="Montserrat"/>
                <a:cs typeface="Montserrat"/>
              </a:rPr>
              <a:t>,</a:t>
            </a:r>
            <a:endParaRPr sz="955" dirty="0">
              <a:latin typeface="Montserrat"/>
              <a:cs typeface="Montserrat"/>
            </a:endParaRPr>
          </a:p>
          <a:p>
            <a:pPr marL="11552" marR="4621" algn="ctr">
              <a:lnSpc>
                <a:spcPts val="1137"/>
              </a:lnSpc>
              <a:tabLst>
                <a:tab pos="539475" algn="l"/>
              </a:tabLst>
            </a:pPr>
            <a:r>
              <a:rPr sz="955" dirty="0">
                <a:latin typeface="Montserrat"/>
                <a:cs typeface="Montserrat"/>
              </a:rPr>
              <a:t>s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e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d</a:t>
            </a:r>
            <a:r>
              <a:rPr sz="955" spc="173" dirty="0">
                <a:latin typeface="Montserrat"/>
                <a:cs typeface="Montserrat"/>
              </a:rPr>
              <a:t>  </a:t>
            </a:r>
            <a:r>
              <a:rPr sz="955" dirty="0">
                <a:latin typeface="Montserrat"/>
                <a:cs typeface="Montserrat"/>
              </a:rPr>
              <a:t>d</a:t>
            </a:r>
            <a:r>
              <a:rPr sz="955" spc="18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i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a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m</a:t>
            </a:r>
            <a:r>
              <a:rPr sz="955" spc="173" dirty="0">
                <a:latin typeface="Montserrat"/>
                <a:cs typeface="Montserrat"/>
              </a:rPr>
              <a:t>  </a:t>
            </a:r>
            <a:r>
              <a:rPr sz="955" dirty="0">
                <a:latin typeface="Montserrat"/>
                <a:cs typeface="Montserrat"/>
              </a:rPr>
              <a:t>n</a:t>
            </a:r>
            <a:r>
              <a:rPr sz="955" spc="50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o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n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u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m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m</a:t>
            </a:r>
            <a:r>
              <a:rPr sz="955" spc="32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y</a:t>
            </a:r>
            <a:r>
              <a:rPr sz="955" spc="173" dirty="0">
                <a:latin typeface="Montserrat"/>
                <a:cs typeface="Montserrat"/>
              </a:rPr>
              <a:t>  </a:t>
            </a:r>
            <a:r>
              <a:rPr sz="955" dirty="0">
                <a:latin typeface="Montserrat"/>
                <a:cs typeface="Montserrat"/>
              </a:rPr>
              <a:t>n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i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b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h</a:t>
            </a:r>
            <a:r>
              <a:rPr sz="955" spc="173" dirty="0">
                <a:latin typeface="Montserrat"/>
                <a:cs typeface="Montserrat"/>
              </a:rPr>
              <a:t>  </a:t>
            </a:r>
            <a:r>
              <a:rPr sz="955" dirty="0">
                <a:latin typeface="Montserrat"/>
                <a:cs typeface="Montserrat"/>
              </a:rPr>
              <a:t>e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u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i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s</a:t>
            </a:r>
            <a:r>
              <a:rPr sz="955" spc="45" dirty="0">
                <a:latin typeface="Montserrat"/>
                <a:cs typeface="Montserrat"/>
              </a:rPr>
              <a:t> </a:t>
            </a:r>
            <a:r>
              <a:rPr sz="955" spc="-45" dirty="0">
                <a:latin typeface="Montserrat"/>
                <a:cs typeface="Montserrat"/>
              </a:rPr>
              <a:t>- </a:t>
            </a:r>
            <a:r>
              <a:rPr sz="955" dirty="0">
                <a:latin typeface="Montserrat"/>
                <a:cs typeface="Montserrat"/>
              </a:rPr>
              <a:t>m</a:t>
            </a:r>
            <a:r>
              <a:rPr sz="955" spc="36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o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spc="-45" dirty="0">
                <a:latin typeface="Montserrat"/>
                <a:cs typeface="Montserrat"/>
              </a:rPr>
              <a:t>d</a:t>
            </a:r>
            <a:r>
              <a:rPr sz="955" dirty="0">
                <a:latin typeface="Montserrat"/>
                <a:cs typeface="Montserrat"/>
              </a:rPr>
              <a:t>	l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a</a:t>
            </a:r>
            <a:r>
              <a:rPr sz="955" spc="45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o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r</a:t>
            </a:r>
            <a:r>
              <a:rPr sz="955" spc="36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e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e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t</a:t>
            </a:r>
            <a:r>
              <a:rPr sz="955" spc="177" dirty="0">
                <a:latin typeface="Montserrat"/>
                <a:cs typeface="Montserrat"/>
              </a:rPr>
              <a:t>  </a:t>
            </a:r>
            <a:r>
              <a:rPr sz="955" dirty="0">
                <a:latin typeface="Montserrat"/>
                <a:cs typeface="Montserrat"/>
              </a:rPr>
              <a:t>d</a:t>
            </a:r>
            <a:r>
              <a:rPr sz="955" spc="18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o</a:t>
            </a:r>
            <a:r>
              <a:rPr sz="955" spc="18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l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o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r</a:t>
            </a:r>
            <a:r>
              <a:rPr sz="955" spc="32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e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spc="-45" dirty="0">
                <a:latin typeface="Montserrat"/>
                <a:cs typeface="Montserrat"/>
              </a:rPr>
              <a:t>. </a:t>
            </a:r>
            <a:endParaRPr sz="955" dirty="0">
              <a:latin typeface="Montserrat"/>
              <a:cs typeface="Montserra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4815851" y="3656759"/>
            <a:ext cx="1432440" cy="204710"/>
          </a:xfrm>
          <a:prstGeom prst="rect">
            <a:avLst/>
          </a:prstGeom>
        </p:spPr>
        <p:txBody>
          <a:bodyPr vert="horz" wrap="square" lIns="0" tIns="15595" rIns="0" bIns="0" rtlCol="0">
            <a:spAutoFit/>
          </a:bodyPr>
          <a:lstStyle/>
          <a:p>
            <a:pPr marL="11552">
              <a:spcBef>
                <a:spcPts val="123"/>
              </a:spcBef>
            </a:pPr>
            <a:r>
              <a:rPr sz="1228" spc="59" dirty="0">
                <a:solidFill>
                  <a:srgbClr val="666666"/>
                </a:solidFill>
                <a:latin typeface="Montserrat"/>
                <a:cs typeface="Montserrat"/>
              </a:rPr>
              <a:t>I</a:t>
            </a:r>
            <a:r>
              <a:rPr sz="1228" dirty="0">
                <a:solidFill>
                  <a:srgbClr val="666666"/>
                </a:solidFill>
                <a:latin typeface="Montserrat"/>
                <a:cs typeface="Montserrat"/>
              </a:rPr>
              <a:t> </a:t>
            </a:r>
            <a:r>
              <a:rPr sz="1228" spc="73" dirty="0">
                <a:solidFill>
                  <a:srgbClr val="666666"/>
                </a:solidFill>
                <a:latin typeface="Montserrat"/>
                <a:cs typeface="Montserrat"/>
              </a:rPr>
              <a:t>N</a:t>
            </a:r>
            <a:r>
              <a:rPr sz="1228" spc="5" dirty="0">
                <a:solidFill>
                  <a:srgbClr val="666666"/>
                </a:solidFill>
                <a:latin typeface="Montserrat"/>
                <a:cs typeface="Montserrat"/>
              </a:rPr>
              <a:t> </a:t>
            </a:r>
            <a:r>
              <a:rPr sz="1228" spc="68" dirty="0">
                <a:solidFill>
                  <a:srgbClr val="666666"/>
                </a:solidFill>
                <a:latin typeface="Montserrat"/>
                <a:cs typeface="Montserrat"/>
              </a:rPr>
              <a:t>T</a:t>
            </a:r>
            <a:r>
              <a:rPr sz="1228" spc="5" dirty="0">
                <a:solidFill>
                  <a:srgbClr val="666666"/>
                </a:solidFill>
                <a:latin typeface="Montserrat"/>
                <a:cs typeface="Montserrat"/>
              </a:rPr>
              <a:t> </a:t>
            </a:r>
            <a:r>
              <a:rPr sz="1228" spc="68" dirty="0">
                <a:solidFill>
                  <a:srgbClr val="666666"/>
                </a:solidFill>
                <a:latin typeface="Montserrat"/>
                <a:cs typeface="Montserrat"/>
              </a:rPr>
              <a:t>E</a:t>
            </a:r>
            <a:r>
              <a:rPr sz="1228" spc="5" dirty="0">
                <a:solidFill>
                  <a:srgbClr val="666666"/>
                </a:solidFill>
                <a:latin typeface="Montserrat"/>
                <a:cs typeface="Montserrat"/>
              </a:rPr>
              <a:t> </a:t>
            </a:r>
            <a:r>
              <a:rPr sz="1228" spc="68" dirty="0">
                <a:solidFill>
                  <a:srgbClr val="666666"/>
                </a:solidFill>
                <a:latin typeface="Montserrat"/>
                <a:cs typeface="Montserrat"/>
              </a:rPr>
              <a:t>R</a:t>
            </a:r>
            <a:r>
              <a:rPr sz="1228" spc="5" dirty="0">
                <a:solidFill>
                  <a:srgbClr val="666666"/>
                </a:solidFill>
                <a:latin typeface="Montserrat"/>
                <a:cs typeface="Montserrat"/>
              </a:rPr>
              <a:t> </a:t>
            </a:r>
            <a:r>
              <a:rPr sz="1228" spc="73" dirty="0">
                <a:solidFill>
                  <a:srgbClr val="666666"/>
                </a:solidFill>
                <a:latin typeface="Montserrat"/>
                <a:cs typeface="Montserrat"/>
              </a:rPr>
              <a:t>G</a:t>
            </a:r>
            <a:r>
              <a:rPr sz="1228" dirty="0">
                <a:solidFill>
                  <a:srgbClr val="666666"/>
                </a:solidFill>
                <a:latin typeface="Montserrat"/>
                <a:cs typeface="Montserrat"/>
              </a:rPr>
              <a:t> </a:t>
            </a:r>
            <a:r>
              <a:rPr sz="1228" spc="68" dirty="0">
                <a:solidFill>
                  <a:srgbClr val="666666"/>
                </a:solidFill>
                <a:latin typeface="Montserrat"/>
                <a:cs typeface="Montserrat"/>
              </a:rPr>
              <a:t>R</a:t>
            </a:r>
            <a:r>
              <a:rPr sz="1228" spc="5" dirty="0">
                <a:solidFill>
                  <a:srgbClr val="666666"/>
                </a:solidFill>
                <a:latin typeface="Montserrat"/>
                <a:cs typeface="Montserrat"/>
              </a:rPr>
              <a:t> </a:t>
            </a:r>
            <a:r>
              <a:rPr sz="1228" spc="59" dirty="0">
                <a:solidFill>
                  <a:srgbClr val="666666"/>
                </a:solidFill>
                <a:latin typeface="Montserrat"/>
                <a:cs typeface="Montserrat"/>
              </a:rPr>
              <a:t>I</a:t>
            </a:r>
            <a:r>
              <a:rPr sz="1228" spc="5" dirty="0">
                <a:solidFill>
                  <a:srgbClr val="666666"/>
                </a:solidFill>
                <a:latin typeface="Montserrat"/>
                <a:cs typeface="Montserrat"/>
              </a:rPr>
              <a:t> </a:t>
            </a:r>
            <a:r>
              <a:rPr sz="1228" dirty="0">
                <a:solidFill>
                  <a:srgbClr val="666666"/>
                </a:solidFill>
                <a:latin typeface="Montserrat"/>
                <a:cs typeface="Montserrat"/>
              </a:rPr>
              <a:t>T</a:t>
            </a:r>
            <a:r>
              <a:rPr sz="1228" spc="55" dirty="0">
                <a:solidFill>
                  <a:srgbClr val="666666"/>
                </a:solidFill>
                <a:latin typeface="Montserrat"/>
                <a:cs typeface="Montserrat"/>
              </a:rPr>
              <a:t> </a:t>
            </a:r>
            <a:r>
              <a:rPr sz="1228" spc="-45" dirty="0">
                <a:solidFill>
                  <a:srgbClr val="666666"/>
                </a:solidFill>
                <a:latin typeface="Montserrat"/>
                <a:cs typeface="Montserrat"/>
              </a:rPr>
              <a:t>Y</a:t>
            </a:r>
            <a:endParaRPr sz="1228">
              <a:latin typeface="Montserrat"/>
              <a:cs typeface="Montserra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4198379" y="4086964"/>
            <a:ext cx="2820405" cy="580588"/>
          </a:xfrm>
          <a:prstGeom prst="rect">
            <a:avLst/>
          </a:prstGeom>
        </p:spPr>
        <p:txBody>
          <a:bodyPr vert="horz" wrap="square" lIns="0" tIns="16173" rIns="0" bIns="0" rtlCol="0">
            <a:spAutoFit/>
          </a:bodyPr>
          <a:lstStyle/>
          <a:p>
            <a:pPr marL="58337" marR="51406" indent="-578" algn="ctr">
              <a:lnSpc>
                <a:spcPts val="1137"/>
              </a:lnSpc>
              <a:spcBef>
                <a:spcPts val="127"/>
              </a:spcBef>
            </a:pPr>
            <a:r>
              <a:rPr sz="955" dirty="0">
                <a:latin typeface="Montserrat"/>
                <a:cs typeface="Montserrat"/>
              </a:rPr>
              <a:t>L</a:t>
            </a:r>
            <a:r>
              <a:rPr sz="955" spc="32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o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r</a:t>
            </a:r>
            <a:r>
              <a:rPr sz="955" spc="32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e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m</a:t>
            </a:r>
            <a:r>
              <a:rPr sz="955" spc="173" dirty="0">
                <a:latin typeface="Montserrat"/>
                <a:cs typeface="Montserrat"/>
              </a:rPr>
              <a:t>  </a:t>
            </a:r>
            <a:r>
              <a:rPr sz="955" dirty="0">
                <a:latin typeface="Montserrat"/>
                <a:cs typeface="Montserrat"/>
              </a:rPr>
              <a:t>i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p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s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u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m</a:t>
            </a:r>
            <a:r>
              <a:rPr sz="955" spc="173" dirty="0">
                <a:latin typeface="Montserrat"/>
                <a:cs typeface="Montserrat"/>
              </a:rPr>
              <a:t>  </a:t>
            </a:r>
            <a:r>
              <a:rPr sz="955" dirty="0">
                <a:latin typeface="Montserrat"/>
                <a:cs typeface="Montserrat"/>
              </a:rPr>
              <a:t>d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o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l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o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r</a:t>
            </a:r>
            <a:r>
              <a:rPr sz="955" spc="173" dirty="0">
                <a:latin typeface="Montserrat"/>
                <a:cs typeface="Montserrat"/>
              </a:rPr>
              <a:t>  </a:t>
            </a:r>
            <a:r>
              <a:rPr sz="955" dirty="0">
                <a:latin typeface="Montserrat"/>
                <a:cs typeface="Montserrat"/>
              </a:rPr>
              <a:t>s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i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t</a:t>
            </a:r>
            <a:r>
              <a:rPr sz="955" spc="173" dirty="0">
                <a:latin typeface="Montserrat"/>
                <a:cs typeface="Montserrat"/>
              </a:rPr>
              <a:t>  </a:t>
            </a:r>
            <a:r>
              <a:rPr sz="955" dirty="0">
                <a:latin typeface="Montserrat"/>
                <a:cs typeface="Montserrat"/>
              </a:rPr>
              <a:t>a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m</a:t>
            </a:r>
            <a:r>
              <a:rPr sz="955" spc="45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e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t</a:t>
            </a:r>
            <a:r>
              <a:rPr sz="955" spc="50" dirty="0">
                <a:latin typeface="Montserrat"/>
                <a:cs typeface="Montserrat"/>
              </a:rPr>
              <a:t> </a:t>
            </a:r>
            <a:r>
              <a:rPr sz="955" spc="-45" dirty="0">
                <a:latin typeface="Montserrat"/>
                <a:cs typeface="Montserrat"/>
              </a:rPr>
              <a:t>,</a:t>
            </a:r>
            <a:r>
              <a:rPr sz="955" spc="455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c</a:t>
            </a:r>
            <a:r>
              <a:rPr sz="955" spc="36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o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n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s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e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c</a:t>
            </a:r>
            <a:r>
              <a:rPr sz="955" spc="55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t</a:t>
            </a:r>
            <a:r>
              <a:rPr sz="955" spc="27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e</a:t>
            </a:r>
            <a:r>
              <a:rPr sz="955" spc="18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t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u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e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r</a:t>
            </a:r>
            <a:r>
              <a:rPr sz="955" spc="177" dirty="0">
                <a:latin typeface="Montserrat"/>
                <a:cs typeface="Montserrat"/>
              </a:rPr>
              <a:t>  </a:t>
            </a:r>
            <a:r>
              <a:rPr sz="955" dirty="0">
                <a:latin typeface="Montserrat"/>
                <a:cs typeface="Montserrat"/>
              </a:rPr>
              <a:t>a</a:t>
            </a:r>
            <a:r>
              <a:rPr sz="955" spc="55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d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i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p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i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s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c</a:t>
            </a:r>
            <a:r>
              <a:rPr sz="955" spc="18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i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n</a:t>
            </a:r>
            <a:r>
              <a:rPr sz="955" spc="45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g</a:t>
            </a:r>
            <a:r>
              <a:rPr sz="955" spc="177" dirty="0">
                <a:latin typeface="Montserrat"/>
                <a:cs typeface="Montserrat"/>
              </a:rPr>
              <a:t>  </a:t>
            </a:r>
            <a:r>
              <a:rPr sz="955" dirty="0">
                <a:latin typeface="Montserrat"/>
                <a:cs typeface="Montserrat"/>
              </a:rPr>
              <a:t>e</a:t>
            </a:r>
            <a:r>
              <a:rPr sz="955" spc="23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l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i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t</a:t>
            </a:r>
            <a:r>
              <a:rPr sz="955" spc="55" dirty="0">
                <a:latin typeface="Montserrat"/>
                <a:cs typeface="Montserrat"/>
              </a:rPr>
              <a:t> </a:t>
            </a:r>
            <a:r>
              <a:rPr sz="955" spc="-45" dirty="0">
                <a:latin typeface="Montserrat"/>
                <a:cs typeface="Montserrat"/>
              </a:rPr>
              <a:t>,</a:t>
            </a:r>
            <a:endParaRPr sz="955" dirty="0">
              <a:latin typeface="Montserrat"/>
              <a:cs typeface="Montserrat"/>
            </a:endParaRPr>
          </a:p>
          <a:p>
            <a:pPr marL="11552" marR="4621" algn="ctr">
              <a:lnSpc>
                <a:spcPts val="1137"/>
              </a:lnSpc>
              <a:tabLst>
                <a:tab pos="539475" algn="l"/>
              </a:tabLst>
            </a:pPr>
            <a:r>
              <a:rPr sz="955" dirty="0">
                <a:latin typeface="Montserrat"/>
                <a:cs typeface="Montserrat"/>
              </a:rPr>
              <a:t>s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e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d</a:t>
            </a:r>
            <a:r>
              <a:rPr sz="955" spc="173" dirty="0">
                <a:latin typeface="Montserrat"/>
                <a:cs typeface="Montserrat"/>
              </a:rPr>
              <a:t>  </a:t>
            </a:r>
            <a:r>
              <a:rPr sz="955" dirty="0">
                <a:latin typeface="Montserrat"/>
                <a:cs typeface="Montserrat"/>
              </a:rPr>
              <a:t>d</a:t>
            </a:r>
            <a:r>
              <a:rPr sz="955" spc="18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i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a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m</a:t>
            </a:r>
            <a:r>
              <a:rPr sz="955" spc="173" dirty="0">
                <a:latin typeface="Montserrat"/>
                <a:cs typeface="Montserrat"/>
              </a:rPr>
              <a:t>  </a:t>
            </a:r>
            <a:r>
              <a:rPr sz="955" dirty="0">
                <a:latin typeface="Montserrat"/>
                <a:cs typeface="Montserrat"/>
              </a:rPr>
              <a:t>n</a:t>
            </a:r>
            <a:r>
              <a:rPr sz="955" spc="50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o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n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u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m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m</a:t>
            </a:r>
            <a:r>
              <a:rPr sz="955" spc="32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y</a:t>
            </a:r>
            <a:r>
              <a:rPr sz="955" spc="173" dirty="0">
                <a:latin typeface="Montserrat"/>
                <a:cs typeface="Montserrat"/>
              </a:rPr>
              <a:t>  </a:t>
            </a:r>
            <a:r>
              <a:rPr sz="955" dirty="0">
                <a:latin typeface="Montserrat"/>
                <a:cs typeface="Montserrat"/>
              </a:rPr>
              <a:t>n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i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b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h</a:t>
            </a:r>
            <a:r>
              <a:rPr sz="955" spc="173" dirty="0">
                <a:latin typeface="Montserrat"/>
                <a:cs typeface="Montserrat"/>
              </a:rPr>
              <a:t>  </a:t>
            </a:r>
            <a:r>
              <a:rPr sz="955" dirty="0">
                <a:latin typeface="Montserrat"/>
                <a:cs typeface="Montserrat"/>
              </a:rPr>
              <a:t>e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u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i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s</a:t>
            </a:r>
            <a:r>
              <a:rPr sz="955" spc="45" dirty="0">
                <a:latin typeface="Montserrat"/>
                <a:cs typeface="Montserrat"/>
              </a:rPr>
              <a:t> </a:t>
            </a:r>
            <a:r>
              <a:rPr sz="955" spc="-45" dirty="0">
                <a:latin typeface="Montserrat"/>
                <a:cs typeface="Montserrat"/>
              </a:rPr>
              <a:t>- </a:t>
            </a:r>
            <a:r>
              <a:rPr sz="955" dirty="0">
                <a:latin typeface="Montserrat"/>
                <a:cs typeface="Montserrat"/>
              </a:rPr>
              <a:t>m</a:t>
            </a:r>
            <a:r>
              <a:rPr sz="955" spc="36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o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spc="-45" dirty="0">
                <a:latin typeface="Montserrat"/>
                <a:cs typeface="Montserrat"/>
              </a:rPr>
              <a:t>d</a:t>
            </a:r>
            <a:r>
              <a:rPr sz="955" dirty="0">
                <a:latin typeface="Montserrat"/>
                <a:cs typeface="Montserrat"/>
              </a:rPr>
              <a:t>	l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a</a:t>
            </a:r>
            <a:r>
              <a:rPr sz="955" spc="45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o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r</a:t>
            </a:r>
            <a:r>
              <a:rPr sz="955" spc="36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e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e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t</a:t>
            </a:r>
            <a:r>
              <a:rPr sz="955" spc="177" dirty="0">
                <a:latin typeface="Montserrat"/>
                <a:cs typeface="Montserrat"/>
              </a:rPr>
              <a:t>  </a:t>
            </a:r>
            <a:r>
              <a:rPr sz="955" dirty="0">
                <a:latin typeface="Montserrat"/>
                <a:cs typeface="Montserrat"/>
              </a:rPr>
              <a:t>d</a:t>
            </a:r>
            <a:r>
              <a:rPr sz="955" spc="18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o</a:t>
            </a:r>
            <a:r>
              <a:rPr sz="955" spc="18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l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o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r</a:t>
            </a:r>
            <a:r>
              <a:rPr sz="955" spc="32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e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spc="-45" dirty="0">
                <a:latin typeface="Montserrat"/>
                <a:cs typeface="Montserrat"/>
              </a:rPr>
              <a:t>. </a:t>
            </a:r>
            <a:endParaRPr sz="955" dirty="0">
              <a:latin typeface="Montserrat"/>
              <a:cs typeface="Montserra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313607" y="7206194"/>
            <a:ext cx="1160392" cy="204710"/>
          </a:xfrm>
          <a:prstGeom prst="rect">
            <a:avLst/>
          </a:prstGeom>
        </p:spPr>
        <p:txBody>
          <a:bodyPr vert="horz" wrap="square" lIns="0" tIns="15595" rIns="0" bIns="0" rtlCol="0">
            <a:spAutoFit/>
          </a:bodyPr>
          <a:lstStyle/>
          <a:p>
            <a:pPr marL="11552">
              <a:spcBef>
                <a:spcPts val="123"/>
              </a:spcBef>
            </a:pPr>
            <a:r>
              <a:rPr sz="1228" spc="68" dirty="0">
                <a:solidFill>
                  <a:srgbClr val="666666"/>
                </a:solidFill>
                <a:latin typeface="Montserrat"/>
                <a:cs typeface="Montserrat"/>
              </a:rPr>
              <a:t>T</a:t>
            </a:r>
            <a:r>
              <a:rPr sz="1228" spc="5" dirty="0">
                <a:solidFill>
                  <a:srgbClr val="666666"/>
                </a:solidFill>
                <a:latin typeface="Montserrat"/>
                <a:cs typeface="Montserrat"/>
              </a:rPr>
              <a:t> </a:t>
            </a:r>
            <a:r>
              <a:rPr sz="1228" spc="68" dirty="0">
                <a:solidFill>
                  <a:srgbClr val="666666"/>
                </a:solidFill>
                <a:latin typeface="Montserrat"/>
                <a:cs typeface="Montserrat"/>
              </a:rPr>
              <a:t>E</a:t>
            </a:r>
            <a:r>
              <a:rPr sz="1228" spc="5" dirty="0">
                <a:solidFill>
                  <a:srgbClr val="666666"/>
                </a:solidFill>
                <a:latin typeface="Montserrat"/>
                <a:cs typeface="Montserrat"/>
              </a:rPr>
              <a:t> </a:t>
            </a:r>
            <a:r>
              <a:rPr sz="1228" spc="73" dirty="0">
                <a:solidFill>
                  <a:srgbClr val="666666"/>
                </a:solidFill>
                <a:latin typeface="Montserrat"/>
                <a:cs typeface="Montserrat"/>
              </a:rPr>
              <a:t>N</a:t>
            </a:r>
            <a:r>
              <a:rPr sz="1228" spc="5" dirty="0">
                <a:solidFill>
                  <a:srgbClr val="666666"/>
                </a:solidFill>
                <a:latin typeface="Montserrat"/>
                <a:cs typeface="Montserrat"/>
              </a:rPr>
              <a:t> </a:t>
            </a:r>
            <a:r>
              <a:rPr sz="1228" dirty="0">
                <a:solidFill>
                  <a:srgbClr val="666666"/>
                </a:solidFill>
                <a:latin typeface="Montserrat"/>
                <a:cs typeface="Montserrat"/>
              </a:rPr>
              <a:t>A</a:t>
            </a:r>
            <a:r>
              <a:rPr sz="1228" spc="50" dirty="0">
                <a:solidFill>
                  <a:srgbClr val="666666"/>
                </a:solidFill>
                <a:latin typeface="Montserrat"/>
                <a:cs typeface="Montserrat"/>
              </a:rPr>
              <a:t> </a:t>
            </a:r>
            <a:r>
              <a:rPr sz="1228" spc="68" dirty="0">
                <a:solidFill>
                  <a:srgbClr val="666666"/>
                </a:solidFill>
                <a:latin typeface="Montserrat"/>
                <a:cs typeface="Montserrat"/>
              </a:rPr>
              <a:t>C</a:t>
            </a:r>
            <a:r>
              <a:rPr sz="1228" spc="5" dirty="0">
                <a:solidFill>
                  <a:srgbClr val="666666"/>
                </a:solidFill>
                <a:latin typeface="Montserrat"/>
                <a:cs typeface="Montserrat"/>
              </a:rPr>
              <a:t> </a:t>
            </a:r>
            <a:r>
              <a:rPr sz="1228" spc="59" dirty="0">
                <a:solidFill>
                  <a:srgbClr val="666666"/>
                </a:solidFill>
                <a:latin typeface="Montserrat"/>
                <a:cs typeface="Montserrat"/>
              </a:rPr>
              <a:t>I</a:t>
            </a:r>
            <a:r>
              <a:rPr sz="1228" spc="9" dirty="0">
                <a:solidFill>
                  <a:srgbClr val="666666"/>
                </a:solidFill>
                <a:latin typeface="Montserrat"/>
                <a:cs typeface="Montserrat"/>
              </a:rPr>
              <a:t> </a:t>
            </a:r>
            <a:r>
              <a:rPr sz="1228" dirty="0">
                <a:solidFill>
                  <a:srgbClr val="666666"/>
                </a:solidFill>
                <a:latin typeface="Montserrat"/>
                <a:cs typeface="Montserrat"/>
              </a:rPr>
              <a:t>T</a:t>
            </a:r>
            <a:r>
              <a:rPr sz="1228" spc="55" dirty="0">
                <a:solidFill>
                  <a:srgbClr val="666666"/>
                </a:solidFill>
                <a:latin typeface="Montserrat"/>
                <a:cs typeface="Montserrat"/>
              </a:rPr>
              <a:t> </a:t>
            </a:r>
            <a:r>
              <a:rPr sz="1228" spc="-45" dirty="0">
                <a:solidFill>
                  <a:srgbClr val="666666"/>
                </a:solidFill>
                <a:latin typeface="Montserrat"/>
                <a:cs typeface="Montserrat"/>
              </a:rPr>
              <a:t>Y</a:t>
            </a:r>
            <a:endParaRPr sz="1228">
              <a:latin typeface="Montserrat"/>
              <a:cs typeface="Montserra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568126" y="7636399"/>
            <a:ext cx="2820405" cy="580588"/>
          </a:xfrm>
          <a:prstGeom prst="rect">
            <a:avLst/>
          </a:prstGeom>
        </p:spPr>
        <p:txBody>
          <a:bodyPr vert="horz" wrap="square" lIns="0" tIns="16173" rIns="0" bIns="0" rtlCol="0">
            <a:spAutoFit/>
          </a:bodyPr>
          <a:lstStyle/>
          <a:p>
            <a:pPr marL="58337" marR="51406" indent="-578" algn="ctr">
              <a:lnSpc>
                <a:spcPts val="1137"/>
              </a:lnSpc>
              <a:spcBef>
                <a:spcPts val="127"/>
              </a:spcBef>
            </a:pPr>
            <a:r>
              <a:rPr sz="955" dirty="0">
                <a:latin typeface="Montserrat"/>
                <a:cs typeface="Montserrat"/>
              </a:rPr>
              <a:t>L</a:t>
            </a:r>
            <a:r>
              <a:rPr sz="955" spc="32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o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r</a:t>
            </a:r>
            <a:r>
              <a:rPr sz="955" spc="32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e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m</a:t>
            </a:r>
            <a:r>
              <a:rPr sz="955" spc="173" dirty="0">
                <a:latin typeface="Montserrat"/>
                <a:cs typeface="Montserrat"/>
              </a:rPr>
              <a:t>  </a:t>
            </a:r>
            <a:r>
              <a:rPr sz="955" dirty="0">
                <a:latin typeface="Montserrat"/>
                <a:cs typeface="Montserrat"/>
              </a:rPr>
              <a:t>i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p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s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u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m</a:t>
            </a:r>
            <a:r>
              <a:rPr sz="955" spc="173" dirty="0">
                <a:latin typeface="Montserrat"/>
                <a:cs typeface="Montserrat"/>
              </a:rPr>
              <a:t>  </a:t>
            </a:r>
            <a:r>
              <a:rPr sz="955" dirty="0">
                <a:latin typeface="Montserrat"/>
                <a:cs typeface="Montserrat"/>
              </a:rPr>
              <a:t>d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o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l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o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r</a:t>
            </a:r>
            <a:r>
              <a:rPr sz="955" spc="173" dirty="0">
                <a:latin typeface="Montserrat"/>
                <a:cs typeface="Montserrat"/>
              </a:rPr>
              <a:t>  </a:t>
            </a:r>
            <a:r>
              <a:rPr sz="955" dirty="0">
                <a:latin typeface="Montserrat"/>
                <a:cs typeface="Montserrat"/>
              </a:rPr>
              <a:t>s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i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t</a:t>
            </a:r>
            <a:r>
              <a:rPr sz="955" spc="173" dirty="0">
                <a:latin typeface="Montserrat"/>
                <a:cs typeface="Montserrat"/>
              </a:rPr>
              <a:t>  </a:t>
            </a:r>
            <a:r>
              <a:rPr sz="955" dirty="0">
                <a:latin typeface="Montserrat"/>
                <a:cs typeface="Montserrat"/>
              </a:rPr>
              <a:t>a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m</a:t>
            </a:r>
            <a:r>
              <a:rPr sz="955" spc="45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e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t</a:t>
            </a:r>
            <a:r>
              <a:rPr sz="955" spc="50" dirty="0">
                <a:latin typeface="Montserrat"/>
                <a:cs typeface="Montserrat"/>
              </a:rPr>
              <a:t> </a:t>
            </a:r>
            <a:r>
              <a:rPr sz="955" spc="-45" dirty="0">
                <a:latin typeface="Montserrat"/>
                <a:cs typeface="Montserrat"/>
              </a:rPr>
              <a:t>,</a:t>
            </a:r>
            <a:r>
              <a:rPr sz="955" spc="455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c</a:t>
            </a:r>
            <a:r>
              <a:rPr sz="955" spc="36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o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n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s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e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c</a:t>
            </a:r>
            <a:r>
              <a:rPr sz="955" spc="55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t</a:t>
            </a:r>
            <a:r>
              <a:rPr sz="955" spc="27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e</a:t>
            </a:r>
            <a:r>
              <a:rPr sz="955" spc="18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t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u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e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r</a:t>
            </a:r>
            <a:r>
              <a:rPr sz="955" spc="177" dirty="0">
                <a:latin typeface="Montserrat"/>
                <a:cs typeface="Montserrat"/>
              </a:rPr>
              <a:t>  </a:t>
            </a:r>
            <a:r>
              <a:rPr sz="955" dirty="0">
                <a:latin typeface="Montserrat"/>
                <a:cs typeface="Montserrat"/>
              </a:rPr>
              <a:t>a</a:t>
            </a:r>
            <a:r>
              <a:rPr sz="955" spc="55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d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i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p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i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s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c</a:t>
            </a:r>
            <a:r>
              <a:rPr sz="955" spc="18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i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n</a:t>
            </a:r>
            <a:r>
              <a:rPr sz="955" spc="45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g</a:t>
            </a:r>
            <a:r>
              <a:rPr sz="955" spc="177" dirty="0">
                <a:latin typeface="Montserrat"/>
                <a:cs typeface="Montserrat"/>
              </a:rPr>
              <a:t>  </a:t>
            </a:r>
            <a:r>
              <a:rPr sz="955" dirty="0">
                <a:latin typeface="Montserrat"/>
                <a:cs typeface="Montserrat"/>
              </a:rPr>
              <a:t>e</a:t>
            </a:r>
            <a:r>
              <a:rPr sz="955" spc="23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l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i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t</a:t>
            </a:r>
            <a:r>
              <a:rPr sz="955" spc="55" dirty="0">
                <a:latin typeface="Montserrat"/>
                <a:cs typeface="Montserrat"/>
              </a:rPr>
              <a:t> </a:t>
            </a:r>
            <a:r>
              <a:rPr sz="955" spc="-45" dirty="0">
                <a:latin typeface="Montserrat"/>
                <a:cs typeface="Montserrat"/>
              </a:rPr>
              <a:t>,</a:t>
            </a:r>
            <a:endParaRPr sz="955">
              <a:latin typeface="Montserrat"/>
              <a:cs typeface="Montserrat"/>
            </a:endParaRPr>
          </a:p>
          <a:p>
            <a:pPr marL="10974" marR="4621" algn="ctr">
              <a:lnSpc>
                <a:spcPts val="1137"/>
              </a:lnSpc>
              <a:tabLst>
                <a:tab pos="539475" algn="l"/>
              </a:tabLst>
            </a:pPr>
            <a:r>
              <a:rPr sz="955" dirty="0">
                <a:latin typeface="Montserrat"/>
                <a:cs typeface="Montserrat"/>
              </a:rPr>
              <a:t>s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e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d</a:t>
            </a:r>
            <a:r>
              <a:rPr sz="955" spc="173" dirty="0">
                <a:latin typeface="Montserrat"/>
                <a:cs typeface="Montserrat"/>
              </a:rPr>
              <a:t>  </a:t>
            </a:r>
            <a:r>
              <a:rPr sz="955" dirty="0">
                <a:latin typeface="Montserrat"/>
                <a:cs typeface="Montserrat"/>
              </a:rPr>
              <a:t>d</a:t>
            </a:r>
            <a:r>
              <a:rPr sz="955" spc="18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i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a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m</a:t>
            </a:r>
            <a:r>
              <a:rPr sz="955" spc="173" dirty="0">
                <a:latin typeface="Montserrat"/>
                <a:cs typeface="Montserrat"/>
              </a:rPr>
              <a:t>  </a:t>
            </a:r>
            <a:r>
              <a:rPr sz="955" dirty="0">
                <a:latin typeface="Montserrat"/>
                <a:cs typeface="Montserrat"/>
              </a:rPr>
              <a:t>n</a:t>
            </a:r>
            <a:r>
              <a:rPr sz="955" spc="50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o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n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u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m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m</a:t>
            </a:r>
            <a:r>
              <a:rPr sz="955" spc="32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y</a:t>
            </a:r>
            <a:r>
              <a:rPr sz="955" spc="173" dirty="0">
                <a:latin typeface="Montserrat"/>
                <a:cs typeface="Montserrat"/>
              </a:rPr>
              <a:t>  </a:t>
            </a:r>
            <a:r>
              <a:rPr sz="955" dirty="0">
                <a:latin typeface="Montserrat"/>
                <a:cs typeface="Montserrat"/>
              </a:rPr>
              <a:t>n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i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b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h</a:t>
            </a:r>
            <a:r>
              <a:rPr sz="955" spc="173" dirty="0">
                <a:latin typeface="Montserrat"/>
                <a:cs typeface="Montserrat"/>
              </a:rPr>
              <a:t>  </a:t>
            </a:r>
            <a:r>
              <a:rPr sz="955" dirty="0">
                <a:latin typeface="Montserrat"/>
                <a:cs typeface="Montserrat"/>
              </a:rPr>
              <a:t>e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u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i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s</a:t>
            </a:r>
            <a:r>
              <a:rPr sz="955" spc="45" dirty="0">
                <a:latin typeface="Montserrat"/>
                <a:cs typeface="Montserrat"/>
              </a:rPr>
              <a:t> </a:t>
            </a:r>
            <a:r>
              <a:rPr sz="955" spc="-45" dirty="0">
                <a:latin typeface="Montserrat"/>
                <a:cs typeface="Montserrat"/>
              </a:rPr>
              <a:t>- </a:t>
            </a:r>
            <a:r>
              <a:rPr sz="955" dirty="0">
                <a:latin typeface="Montserrat"/>
                <a:cs typeface="Montserrat"/>
              </a:rPr>
              <a:t>m</a:t>
            </a:r>
            <a:r>
              <a:rPr sz="955" spc="36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o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spc="-45" dirty="0">
                <a:latin typeface="Montserrat"/>
                <a:cs typeface="Montserrat"/>
              </a:rPr>
              <a:t>d</a:t>
            </a:r>
            <a:r>
              <a:rPr sz="955" dirty="0">
                <a:latin typeface="Montserrat"/>
                <a:cs typeface="Montserrat"/>
              </a:rPr>
              <a:t>	l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a</a:t>
            </a:r>
            <a:r>
              <a:rPr sz="955" spc="45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o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r</a:t>
            </a:r>
            <a:r>
              <a:rPr sz="955" spc="36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e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e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t</a:t>
            </a:r>
            <a:r>
              <a:rPr sz="955" spc="177" dirty="0">
                <a:latin typeface="Montserrat"/>
                <a:cs typeface="Montserrat"/>
              </a:rPr>
              <a:t>  </a:t>
            </a:r>
            <a:r>
              <a:rPr sz="955" dirty="0">
                <a:latin typeface="Montserrat"/>
                <a:cs typeface="Montserrat"/>
              </a:rPr>
              <a:t>d</a:t>
            </a:r>
            <a:r>
              <a:rPr sz="955" spc="18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o</a:t>
            </a:r>
            <a:r>
              <a:rPr sz="955" spc="18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l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o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r</a:t>
            </a:r>
            <a:r>
              <a:rPr sz="955" spc="32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e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spc="-45" dirty="0">
                <a:latin typeface="Montserrat"/>
                <a:cs typeface="Montserrat"/>
              </a:rPr>
              <a:t>. </a:t>
            </a:r>
            <a:endParaRPr sz="955">
              <a:latin typeface="Montserrat"/>
              <a:cs typeface="Montserrat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3223052" y="7206194"/>
            <a:ext cx="873904" cy="204710"/>
          </a:xfrm>
          <a:prstGeom prst="rect">
            <a:avLst/>
          </a:prstGeom>
        </p:spPr>
        <p:txBody>
          <a:bodyPr vert="horz" wrap="square" lIns="0" tIns="15595" rIns="0" bIns="0" rtlCol="0">
            <a:spAutoFit/>
          </a:bodyPr>
          <a:lstStyle/>
          <a:p>
            <a:pPr marL="11552">
              <a:spcBef>
                <a:spcPts val="123"/>
              </a:spcBef>
            </a:pPr>
            <a:r>
              <a:rPr sz="1228" dirty="0">
                <a:solidFill>
                  <a:srgbClr val="666666"/>
                </a:solidFill>
                <a:latin typeface="Montserrat"/>
                <a:cs typeface="Montserrat"/>
              </a:rPr>
              <a:t>E</a:t>
            </a:r>
            <a:r>
              <a:rPr sz="1228" spc="55" dirty="0">
                <a:solidFill>
                  <a:srgbClr val="666666"/>
                </a:solidFill>
                <a:latin typeface="Montserrat"/>
                <a:cs typeface="Montserrat"/>
              </a:rPr>
              <a:t> </a:t>
            </a:r>
            <a:r>
              <a:rPr sz="1228" spc="73" dirty="0">
                <a:solidFill>
                  <a:srgbClr val="666666"/>
                </a:solidFill>
                <a:latin typeface="Montserrat"/>
                <a:cs typeface="Montserrat"/>
              </a:rPr>
              <a:t>Q</a:t>
            </a:r>
            <a:r>
              <a:rPr sz="1228" spc="9" dirty="0">
                <a:solidFill>
                  <a:srgbClr val="666666"/>
                </a:solidFill>
                <a:latin typeface="Montserrat"/>
                <a:cs typeface="Montserrat"/>
              </a:rPr>
              <a:t> </a:t>
            </a:r>
            <a:r>
              <a:rPr sz="1228" spc="73" dirty="0">
                <a:solidFill>
                  <a:srgbClr val="666666"/>
                </a:solidFill>
                <a:latin typeface="Montserrat"/>
                <a:cs typeface="Montserrat"/>
              </a:rPr>
              <a:t>U</a:t>
            </a:r>
            <a:r>
              <a:rPr sz="1228" spc="5" dirty="0">
                <a:solidFill>
                  <a:srgbClr val="666666"/>
                </a:solidFill>
                <a:latin typeface="Montserrat"/>
                <a:cs typeface="Montserrat"/>
              </a:rPr>
              <a:t> </a:t>
            </a:r>
            <a:r>
              <a:rPr sz="1228" spc="59" dirty="0">
                <a:solidFill>
                  <a:srgbClr val="666666"/>
                </a:solidFill>
                <a:latin typeface="Montserrat"/>
                <a:cs typeface="Montserrat"/>
              </a:rPr>
              <a:t>I</a:t>
            </a:r>
            <a:r>
              <a:rPr sz="1228" spc="9" dirty="0">
                <a:solidFill>
                  <a:srgbClr val="666666"/>
                </a:solidFill>
                <a:latin typeface="Montserrat"/>
                <a:cs typeface="Montserrat"/>
              </a:rPr>
              <a:t> </a:t>
            </a:r>
            <a:r>
              <a:rPr sz="1228" dirty="0">
                <a:solidFill>
                  <a:srgbClr val="666666"/>
                </a:solidFill>
                <a:latin typeface="Montserrat"/>
                <a:cs typeface="Montserrat"/>
              </a:rPr>
              <a:t>T</a:t>
            </a:r>
            <a:r>
              <a:rPr sz="1228" spc="59" dirty="0">
                <a:solidFill>
                  <a:srgbClr val="666666"/>
                </a:solidFill>
                <a:latin typeface="Montserrat"/>
                <a:cs typeface="Montserrat"/>
              </a:rPr>
              <a:t> </a:t>
            </a:r>
            <a:r>
              <a:rPr sz="1228" spc="-45" dirty="0">
                <a:solidFill>
                  <a:srgbClr val="666666"/>
                </a:solidFill>
                <a:latin typeface="Montserrat"/>
                <a:cs typeface="Montserrat"/>
              </a:rPr>
              <a:t>Y</a:t>
            </a:r>
            <a:endParaRPr sz="1228">
              <a:latin typeface="Montserrat"/>
              <a:cs typeface="Montserrat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2298019" y="7636399"/>
            <a:ext cx="2820405" cy="580588"/>
          </a:xfrm>
          <a:prstGeom prst="rect">
            <a:avLst/>
          </a:prstGeom>
        </p:spPr>
        <p:txBody>
          <a:bodyPr vert="horz" wrap="square" lIns="0" tIns="16173" rIns="0" bIns="0" rtlCol="0">
            <a:spAutoFit/>
          </a:bodyPr>
          <a:lstStyle/>
          <a:p>
            <a:pPr marL="58337" marR="51406" indent="-578" algn="ctr">
              <a:lnSpc>
                <a:spcPts val="1137"/>
              </a:lnSpc>
              <a:spcBef>
                <a:spcPts val="127"/>
              </a:spcBef>
            </a:pPr>
            <a:r>
              <a:rPr sz="955" dirty="0">
                <a:latin typeface="Montserrat"/>
                <a:cs typeface="Montserrat"/>
              </a:rPr>
              <a:t>L</a:t>
            </a:r>
            <a:r>
              <a:rPr sz="955" spc="32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o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r</a:t>
            </a:r>
            <a:r>
              <a:rPr sz="955" spc="32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e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m</a:t>
            </a:r>
            <a:r>
              <a:rPr sz="955" spc="173" dirty="0">
                <a:latin typeface="Montserrat"/>
                <a:cs typeface="Montserrat"/>
              </a:rPr>
              <a:t>  </a:t>
            </a:r>
            <a:r>
              <a:rPr sz="955" dirty="0">
                <a:latin typeface="Montserrat"/>
                <a:cs typeface="Montserrat"/>
              </a:rPr>
              <a:t>i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p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s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u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m</a:t>
            </a:r>
            <a:r>
              <a:rPr sz="955" spc="173" dirty="0">
                <a:latin typeface="Montserrat"/>
                <a:cs typeface="Montserrat"/>
              </a:rPr>
              <a:t>  </a:t>
            </a:r>
            <a:r>
              <a:rPr sz="955" dirty="0">
                <a:latin typeface="Montserrat"/>
                <a:cs typeface="Montserrat"/>
              </a:rPr>
              <a:t>d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o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l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o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r</a:t>
            </a:r>
            <a:r>
              <a:rPr sz="955" spc="173" dirty="0">
                <a:latin typeface="Montserrat"/>
                <a:cs typeface="Montserrat"/>
              </a:rPr>
              <a:t>  </a:t>
            </a:r>
            <a:r>
              <a:rPr sz="955" dirty="0">
                <a:latin typeface="Montserrat"/>
                <a:cs typeface="Montserrat"/>
              </a:rPr>
              <a:t>s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i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t</a:t>
            </a:r>
            <a:r>
              <a:rPr sz="955" spc="173" dirty="0">
                <a:latin typeface="Montserrat"/>
                <a:cs typeface="Montserrat"/>
              </a:rPr>
              <a:t>  </a:t>
            </a:r>
            <a:r>
              <a:rPr sz="955" dirty="0">
                <a:latin typeface="Montserrat"/>
                <a:cs typeface="Montserrat"/>
              </a:rPr>
              <a:t>a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m</a:t>
            </a:r>
            <a:r>
              <a:rPr sz="955" spc="45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e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t</a:t>
            </a:r>
            <a:r>
              <a:rPr sz="955" spc="50" dirty="0">
                <a:latin typeface="Montserrat"/>
                <a:cs typeface="Montserrat"/>
              </a:rPr>
              <a:t> </a:t>
            </a:r>
            <a:r>
              <a:rPr sz="955" spc="-45" dirty="0">
                <a:latin typeface="Montserrat"/>
                <a:cs typeface="Montserrat"/>
              </a:rPr>
              <a:t>,</a:t>
            </a:r>
            <a:r>
              <a:rPr sz="955" spc="455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c</a:t>
            </a:r>
            <a:r>
              <a:rPr sz="955" spc="36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o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n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s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e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c</a:t>
            </a:r>
            <a:r>
              <a:rPr sz="955" spc="55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t</a:t>
            </a:r>
            <a:r>
              <a:rPr sz="955" spc="27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e</a:t>
            </a:r>
            <a:r>
              <a:rPr sz="955" spc="18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t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u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e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r</a:t>
            </a:r>
            <a:r>
              <a:rPr sz="955" spc="177" dirty="0">
                <a:latin typeface="Montserrat"/>
                <a:cs typeface="Montserrat"/>
              </a:rPr>
              <a:t>  </a:t>
            </a:r>
            <a:r>
              <a:rPr sz="955" dirty="0">
                <a:latin typeface="Montserrat"/>
                <a:cs typeface="Montserrat"/>
              </a:rPr>
              <a:t>a</a:t>
            </a:r>
            <a:r>
              <a:rPr sz="955" spc="55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d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i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p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i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s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c</a:t>
            </a:r>
            <a:r>
              <a:rPr sz="955" spc="18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i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n</a:t>
            </a:r>
            <a:r>
              <a:rPr sz="955" spc="45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g</a:t>
            </a:r>
            <a:r>
              <a:rPr sz="955" spc="177" dirty="0">
                <a:latin typeface="Montserrat"/>
                <a:cs typeface="Montserrat"/>
              </a:rPr>
              <a:t>  </a:t>
            </a:r>
            <a:r>
              <a:rPr sz="955" dirty="0">
                <a:latin typeface="Montserrat"/>
                <a:cs typeface="Montserrat"/>
              </a:rPr>
              <a:t>e</a:t>
            </a:r>
            <a:r>
              <a:rPr sz="955" spc="23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l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i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t</a:t>
            </a:r>
            <a:r>
              <a:rPr sz="955" spc="55" dirty="0">
                <a:latin typeface="Montserrat"/>
                <a:cs typeface="Montserrat"/>
              </a:rPr>
              <a:t> </a:t>
            </a:r>
            <a:r>
              <a:rPr sz="955" spc="-45" dirty="0">
                <a:latin typeface="Montserrat"/>
                <a:cs typeface="Montserrat"/>
              </a:rPr>
              <a:t>,</a:t>
            </a:r>
            <a:endParaRPr sz="955">
              <a:latin typeface="Montserrat"/>
              <a:cs typeface="Montserrat"/>
            </a:endParaRPr>
          </a:p>
          <a:p>
            <a:pPr marL="11552" marR="4621" algn="ctr">
              <a:lnSpc>
                <a:spcPts val="1137"/>
              </a:lnSpc>
              <a:tabLst>
                <a:tab pos="539475" algn="l"/>
              </a:tabLst>
            </a:pPr>
            <a:r>
              <a:rPr sz="955" dirty="0">
                <a:latin typeface="Montserrat"/>
                <a:cs typeface="Montserrat"/>
              </a:rPr>
              <a:t>s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e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d</a:t>
            </a:r>
            <a:r>
              <a:rPr sz="955" spc="173" dirty="0">
                <a:latin typeface="Montserrat"/>
                <a:cs typeface="Montserrat"/>
              </a:rPr>
              <a:t>  </a:t>
            </a:r>
            <a:r>
              <a:rPr sz="955" dirty="0">
                <a:latin typeface="Montserrat"/>
                <a:cs typeface="Montserrat"/>
              </a:rPr>
              <a:t>d</a:t>
            </a:r>
            <a:r>
              <a:rPr sz="955" spc="18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i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a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m</a:t>
            </a:r>
            <a:r>
              <a:rPr sz="955" spc="173" dirty="0">
                <a:latin typeface="Montserrat"/>
                <a:cs typeface="Montserrat"/>
              </a:rPr>
              <a:t>  </a:t>
            </a:r>
            <a:r>
              <a:rPr sz="955" dirty="0">
                <a:latin typeface="Montserrat"/>
                <a:cs typeface="Montserrat"/>
              </a:rPr>
              <a:t>n</a:t>
            </a:r>
            <a:r>
              <a:rPr sz="955" spc="50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o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n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u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m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m</a:t>
            </a:r>
            <a:r>
              <a:rPr sz="955" spc="32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y</a:t>
            </a:r>
            <a:r>
              <a:rPr sz="955" spc="173" dirty="0">
                <a:latin typeface="Montserrat"/>
                <a:cs typeface="Montserrat"/>
              </a:rPr>
              <a:t>  </a:t>
            </a:r>
            <a:r>
              <a:rPr sz="955" dirty="0">
                <a:latin typeface="Montserrat"/>
                <a:cs typeface="Montserrat"/>
              </a:rPr>
              <a:t>n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i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b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h</a:t>
            </a:r>
            <a:r>
              <a:rPr sz="955" spc="173" dirty="0">
                <a:latin typeface="Montserrat"/>
                <a:cs typeface="Montserrat"/>
              </a:rPr>
              <a:t>  </a:t>
            </a:r>
            <a:r>
              <a:rPr sz="955" dirty="0">
                <a:latin typeface="Montserrat"/>
                <a:cs typeface="Montserrat"/>
              </a:rPr>
              <a:t>e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u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i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s</a:t>
            </a:r>
            <a:r>
              <a:rPr sz="955" spc="45" dirty="0">
                <a:latin typeface="Montserrat"/>
                <a:cs typeface="Montserrat"/>
              </a:rPr>
              <a:t> </a:t>
            </a:r>
            <a:r>
              <a:rPr sz="955" spc="-45" dirty="0">
                <a:latin typeface="Montserrat"/>
                <a:cs typeface="Montserrat"/>
              </a:rPr>
              <a:t>- </a:t>
            </a:r>
            <a:r>
              <a:rPr sz="955" dirty="0">
                <a:latin typeface="Montserrat"/>
                <a:cs typeface="Montserrat"/>
              </a:rPr>
              <a:t>m</a:t>
            </a:r>
            <a:r>
              <a:rPr sz="955" spc="36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o</a:t>
            </a:r>
            <a:r>
              <a:rPr sz="955" spc="9" dirty="0">
                <a:latin typeface="Montserrat"/>
                <a:cs typeface="Montserrat"/>
              </a:rPr>
              <a:t> </a:t>
            </a:r>
            <a:r>
              <a:rPr sz="955" spc="-45" dirty="0">
                <a:latin typeface="Montserrat"/>
                <a:cs typeface="Montserrat"/>
              </a:rPr>
              <a:t>d</a:t>
            </a:r>
            <a:r>
              <a:rPr sz="955" dirty="0">
                <a:latin typeface="Montserrat"/>
                <a:cs typeface="Montserrat"/>
              </a:rPr>
              <a:t>	l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a</a:t>
            </a:r>
            <a:r>
              <a:rPr sz="955" spc="45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o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r</a:t>
            </a:r>
            <a:r>
              <a:rPr sz="955" spc="36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e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e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t</a:t>
            </a:r>
            <a:r>
              <a:rPr sz="955" spc="177" dirty="0">
                <a:latin typeface="Montserrat"/>
                <a:cs typeface="Montserrat"/>
              </a:rPr>
              <a:t>  </a:t>
            </a:r>
            <a:r>
              <a:rPr sz="955" dirty="0">
                <a:latin typeface="Montserrat"/>
                <a:cs typeface="Montserrat"/>
              </a:rPr>
              <a:t>d</a:t>
            </a:r>
            <a:r>
              <a:rPr sz="955" spc="18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o</a:t>
            </a:r>
            <a:r>
              <a:rPr sz="955" spc="18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l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o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r</a:t>
            </a:r>
            <a:r>
              <a:rPr sz="955" spc="32" dirty="0">
                <a:latin typeface="Montserrat"/>
                <a:cs typeface="Montserrat"/>
              </a:rPr>
              <a:t> </a:t>
            </a:r>
            <a:r>
              <a:rPr sz="955" dirty="0">
                <a:latin typeface="Montserrat"/>
                <a:cs typeface="Montserrat"/>
              </a:rPr>
              <a:t>e</a:t>
            </a:r>
            <a:r>
              <a:rPr sz="955" spc="14" dirty="0">
                <a:latin typeface="Montserrat"/>
                <a:cs typeface="Montserrat"/>
              </a:rPr>
              <a:t> </a:t>
            </a:r>
            <a:r>
              <a:rPr sz="955" spc="-45" dirty="0">
                <a:latin typeface="Montserrat"/>
                <a:cs typeface="Montserrat"/>
              </a:rPr>
              <a:t>. </a:t>
            </a:r>
            <a:endParaRPr sz="955">
              <a:latin typeface="Montserrat"/>
              <a:cs typeface="Montserrat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089774" y="1372643"/>
            <a:ext cx="2968270" cy="704028"/>
          </a:xfrm>
          <a:prstGeom prst="rect">
            <a:avLst/>
          </a:prstGeom>
        </p:spPr>
        <p:txBody>
          <a:bodyPr vert="horz" wrap="square" lIns="0" tIns="10974" rIns="0" bIns="0" rtlCol="0">
            <a:spAutoFit/>
          </a:bodyPr>
          <a:lstStyle/>
          <a:p>
            <a:pPr marL="11552">
              <a:spcBef>
                <a:spcPts val="86"/>
              </a:spcBef>
            </a:pPr>
            <a:r>
              <a:rPr sz="4503" dirty="0">
                <a:solidFill>
                  <a:srgbClr val="FFFFFF"/>
                </a:solidFill>
                <a:latin typeface="Poppins-Medium"/>
                <a:cs typeface="Poppins-Medium"/>
              </a:rPr>
              <a:t>O</a:t>
            </a:r>
            <a:r>
              <a:rPr sz="4503" spc="146" dirty="0">
                <a:solidFill>
                  <a:srgbClr val="FFFFFF"/>
                </a:solidFill>
                <a:latin typeface="Poppins-Medium"/>
                <a:cs typeface="Poppins-Medium"/>
              </a:rPr>
              <a:t> </a:t>
            </a:r>
            <a:r>
              <a:rPr sz="4503" dirty="0">
                <a:solidFill>
                  <a:srgbClr val="FFFFFF"/>
                </a:solidFill>
                <a:latin typeface="Poppins-Medium"/>
                <a:cs typeface="Poppins-Medium"/>
              </a:rPr>
              <a:t>U</a:t>
            </a:r>
            <a:r>
              <a:rPr sz="4503" spc="141" dirty="0">
                <a:solidFill>
                  <a:srgbClr val="FFFFFF"/>
                </a:solidFill>
                <a:latin typeface="Poppins-Medium"/>
                <a:cs typeface="Poppins-Medium"/>
              </a:rPr>
              <a:t> </a:t>
            </a:r>
            <a:r>
              <a:rPr sz="4503" spc="-45" dirty="0">
                <a:solidFill>
                  <a:srgbClr val="FFFFFF"/>
                </a:solidFill>
                <a:latin typeface="Poppins-Medium"/>
                <a:cs typeface="Poppins-Medium"/>
              </a:rPr>
              <a:t>R</a:t>
            </a:r>
            <a:endParaRPr sz="4503" dirty="0">
              <a:latin typeface="Poppins-Medium"/>
              <a:cs typeface="Poppins-Medium"/>
            </a:endParaRPr>
          </a:p>
        </p:txBody>
      </p: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1089775" y="2001248"/>
            <a:ext cx="4057401" cy="3088847"/>
          </a:xfrm>
          <a:prstGeom prst="rect">
            <a:avLst/>
          </a:prstGeom>
        </p:spPr>
        <p:txBody>
          <a:bodyPr vert="horz" wrap="square" lIns="0" tIns="10974" rIns="0" bIns="0" rtlCol="0">
            <a:spAutoFit/>
          </a:bodyPr>
          <a:lstStyle/>
          <a:p>
            <a:pPr marL="11552">
              <a:spcBef>
                <a:spcPts val="86"/>
              </a:spcBef>
            </a:pPr>
            <a:r>
              <a:rPr b="0" dirty="0">
                <a:solidFill>
                  <a:srgbClr val="FFFFFF"/>
                </a:solidFill>
                <a:latin typeface="Poppins-Medium"/>
                <a:cs typeface="Poppins-Medium"/>
              </a:rPr>
              <a:t>V</a:t>
            </a:r>
            <a:r>
              <a:rPr b="0" spc="141" dirty="0">
                <a:solidFill>
                  <a:srgbClr val="FFFFFF"/>
                </a:solidFill>
                <a:latin typeface="Poppins-Medium"/>
                <a:cs typeface="Poppins-Medium"/>
              </a:rPr>
              <a:t> </a:t>
            </a:r>
            <a:r>
              <a:rPr b="0" dirty="0">
                <a:solidFill>
                  <a:srgbClr val="FFFFFF"/>
                </a:solidFill>
                <a:latin typeface="Poppins-Medium"/>
                <a:cs typeface="Poppins-Medium"/>
              </a:rPr>
              <a:t>A</a:t>
            </a:r>
            <a:r>
              <a:rPr b="0" spc="150" dirty="0">
                <a:solidFill>
                  <a:srgbClr val="FFFFFF"/>
                </a:solidFill>
                <a:latin typeface="Poppins-Medium"/>
                <a:cs typeface="Poppins-Medium"/>
              </a:rPr>
              <a:t> </a:t>
            </a:r>
            <a:r>
              <a:rPr b="0" dirty="0">
                <a:solidFill>
                  <a:srgbClr val="FFFFFF"/>
                </a:solidFill>
                <a:latin typeface="Poppins-Medium"/>
                <a:cs typeface="Poppins-Medium"/>
              </a:rPr>
              <a:t>L</a:t>
            </a:r>
            <a:r>
              <a:rPr b="0" spc="150" dirty="0">
                <a:solidFill>
                  <a:srgbClr val="FFFFFF"/>
                </a:solidFill>
                <a:latin typeface="Poppins-Medium"/>
                <a:cs typeface="Poppins-Medium"/>
              </a:rPr>
              <a:t> </a:t>
            </a:r>
            <a:r>
              <a:rPr b="0" dirty="0">
                <a:solidFill>
                  <a:srgbClr val="FFFFFF"/>
                </a:solidFill>
                <a:latin typeface="Poppins-Medium"/>
                <a:cs typeface="Poppins-Medium"/>
              </a:rPr>
              <a:t>U</a:t>
            </a:r>
            <a:r>
              <a:rPr b="0" spc="150" dirty="0">
                <a:solidFill>
                  <a:srgbClr val="FFFFFF"/>
                </a:solidFill>
                <a:latin typeface="Poppins-Medium"/>
                <a:cs typeface="Poppins-Medium"/>
              </a:rPr>
              <a:t> </a:t>
            </a:r>
            <a:r>
              <a:rPr b="0" dirty="0">
                <a:solidFill>
                  <a:srgbClr val="FFFFFF"/>
                </a:solidFill>
                <a:latin typeface="Poppins-Medium"/>
                <a:cs typeface="Poppins-Medium"/>
              </a:rPr>
              <a:t>E</a:t>
            </a:r>
            <a:r>
              <a:rPr b="0" spc="150" dirty="0">
                <a:solidFill>
                  <a:srgbClr val="FFFFFF"/>
                </a:solidFill>
                <a:latin typeface="Poppins-Medium"/>
                <a:cs typeface="Poppins-Medium"/>
              </a:rPr>
              <a:t> </a:t>
            </a:r>
            <a:r>
              <a:rPr b="0" spc="-45" dirty="0">
                <a:solidFill>
                  <a:srgbClr val="FFFFFF"/>
                </a:solidFill>
                <a:latin typeface="Poppins-Medium"/>
                <a:cs typeface="Poppins-Medium"/>
              </a:rPr>
              <a:t>S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1389220" y="8556465"/>
            <a:ext cx="3757956" cy="704028"/>
          </a:xfrm>
          <a:prstGeom prst="rect">
            <a:avLst/>
          </a:prstGeom>
        </p:spPr>
        <p:txBody>
          <a:bodyPr vert="horz" wrap="square" lIns="0" tIns="10974" rIns="0" bIns="0" rtlCol="0">
            <a:spAutoFit/>
          </a:bodyPr>
          <a:lstStyle/>
          <a:p>
            <a:pPr marL="11552">
              <a:spcBef>
                <a:spcPts val="86"/>
              </a:spcBef>
            </a:pPr>
            <a:r>
              <a:rPr sz="4503" dirty="0">
                <a:solidFill>
                  <a:srgbClr val="FFFFFF"/>
                </a:solidFill>
                <a:latin typeface="Poppins-Medium"/>
                <a:cs typeface="Poppins-Medium"/>
              </a:rPr>
              <a:t>E</a:t>
            </a:r>
            <a:r>
              <a:rPr sz="4503" spc="155" dirty="0">
                <a:solidFill>
                  <a:srgbClr val="FFFFFF"/>
                </a:solidFill>
                <a:latin typeface="Poppins-Medium"/>
                <a:cs typeface="Poppins-Medium"/>
              </a:rPr>
              <a:t> </a:t>
            </a:r>
            <a:r>
              <a:rPr sz="4503" dirty="0">
                <a:solidFill>
                  <a:srgbClr val="FFFFFF"/>
                </a:solidFill>
                <a:latin typeface="Poppins-Medium"/>
                <a:cs typeface="Poppins-Medium"/>
              </a:rPr>
              <a:t>x</a:t>
            </a:r>
            <a:r>
              <a:rPr sz="4503" spc="155" dirty="0">
                <a:solidFill>
                  <a:srgbClr val="FFFFFF"/>
                </a:solidFill>
                <a:latin typeface="Poppins-Medium"/>
                <a:cs typeface="Poppins-Medium"/>
              </a:rPr>
              <a:t> </a:t>
            </a:r>
            <a:r>
              <a:rPr sz="4503" dirty="0">
                <a:solidFill>
                  <a:srgbClr val="FFFFFF"/>
                </a:solidFill>
                <a:latin typeface="Poppins-Medium"/>
                <a:cs typeface="Poppins-Medium"/>
              </a:rPr>
              <a:t>C</a:t>
            </a:r>
            <a:r>
              <a:rPr sz="4503" spc="150" dirty="0">
                <a:solidFill>
                  <a:srgbClr val="FFFFFF"/>
                </a:solidFill>
                <a:latin typeface="Poppins-Medium"/>
                <a:cs typeface="Poppins-Medium"/>
              </a:rPr>
              <a:t> </a:t>
            </a:r>
            <a:r>
              <a:rPr sz="4503" dirty="0">
                <a:solidFill>
                  <a:srgbClr val="FFFFFF"/>
                </a:solidFill>
                <a:latin typeface="Poppins-Medium"/>
                <a:cs typeface="Poppins-Medium"/>
              </a:rPr>
              <a:t>I</a:t>
            </a:r>
            <a:r>
              <a:rPr sz="4503" spc="155" dirty="0">
                <a:solidFill>
                  <a:srgbClr val="FFFFFF"/>
                </a:solidFill>
                <a:latin typeface="Poppins-Medium"/>
                <a:cs typeface="Poppins-Medium"/>
              </a:rPr>
              <a:t> </a:t>
            </a:r>
            <a:r>
              <a:rPr sz="4503" dirty="0">
                <a:solidFill>
                  <a:srgbClr val="FFFFFF"/>
                </a:solidFill>
                <a:latin typeface="Poppins-Medium"/>
                <a:cs typeface="Poppins-Medium"/>
              </a:rPr>
              <a:t>T</a:t>
            </a:r>
            <a:r>
              <a:rPr sz="4503" spc="155" dirty="0">
                <a:solidFill>
                  <a:srgbClr val="FFFFFF"/>
                </a:solidFill>
                <a:latin typeface="Poppins-Medium"/>
                <a:cs typeface="Poppins-Medium"/>
              </a:rPr>
              <a:t> </a:t>
            </a:r>
            <a:r>
              <a:rPr sz="4503" spc="-55" dirty="0">
                <a:solidFill>
                  <a:srgbClr val="FFFFFF"/>
                </a:solidFill>
                <a:latin typeface="Poppins-Medium"/>
                <a:cs typeface="Poppins-Medium"/>
              </a:rPr>
              <a:t>E</a:t>
            </a:r>
            <a:endParaRPr sz="4503" dirty="0">
              <a:latin typeface="Poppins-Medium"/>
              <a:cs typeface="Poppins-Medium"/>
            </a:endParaRPr>
          </a:p>
        </p:txBody>
      </p:sp>
      <p:pic>
        <p:nvPicPr>
          <p:cNvPr id="31" name="object 3">
            <a:extLst>
              <a:ext uri="{FF2B5EF4-FFF2-40B4-BE49-F238E27FC236}">
                <a16:creationId xmlns:a16="http://schemas.microsoft.com/office/drawing/2014/main" id="{0D07D28F-98EA-B743-A8C2-369ED669A289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974203" y="9024000"/>
            <a:ext cx="1849154" cy="89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86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24603" y="4743360"/>
            <a:ext cx="2424174" cy="2437308"/>
          </a:xfrm>
          <a:prstGeom prst="rect">
            <a:avLst/>
          </a:prstGeom>
        </p:spPr>
        <p:txBody>
          <a:bodyPr vert="horz" wrap="square" lIns="0" tIns="15595" rIns="0" bIns="0" rtlCol="0">
            <a:spAutoFit/>
          </a:bodyPr>
          <a:lstStyle/>
          <a:p>
            <a:pPr marL="11552">
              <a:spcBef>
                <a:spcPts val="123"/>
              </a:spcBef>
            </a:pPr>
            <a:r>
              <a:rPr sz="7868" dirty="0">
                <a:solidFill>
                  <a:srgbClr val="FFFFFF"/>
                </a:solidFill>
                <a:latin typeface="Poppins-Medium"/>
                <a:cs typeface="Poppins-Medium"/>
              </a:rPr>
              <a:t>T</a:t>
            </a:r>
            <a:r>
              <a:rPr sz="7868" spc="323" dirty="0">
                <a:solidFill>
                  <a:srgbClr val="FFFFFF"/>
                </a:solidFill>
                <a:latin typeface="Poppins-Medium"/>
                <a:cs typeface="Poppins-Medium"/>
              </a:rPr>
              <a:t> </a:t>
            </a:r>
            <a:r>
              <a:rPr sz="7868" dirty="0">
                <a:solidFill>
                  <a:srgbClr val="FFFFFF"/>
                </a:solidFill>
                <a:latin typeface="Poppins-Medium"/>
                <a:cs typeface="Poppins-Medium"/>
              </a:rPr>
              <a:t>H</a:t>
            </a:r>
            <a:r>
              <a:rPr sz="7868" spc="323" dirty="0">
                <a:solidFill>
                  <a:srgbClr val="FFFFFF"/>
                </a:solidFill>
                <a:latin typeface="Poppins-Medium"/>
                <a:cs typeface="Poppins-Medium"/>
              </a:rPr>
              <a:t> </a:t>
            </a:r>
            <a:r>
              <a:rPr sz="7868" spc="-55" dirty="0">
                <a:solidFill>
                  <a:srgbClr val="FFFFFF"/>
                </a:solidFill>
                <a:latin typeface="Poppins-Medium"/>
                <a:cs typeface="Poppins-Medium"/>
              </a:rPr>
              <a:t>E</a:t>
            </a:r>
            <a:endParaRPr sz="7868">
              <a:latin typeface="Poppins-Medium"/>
              <a:cs typeface="Poppins-Medium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739426" y="4743360"/>
            <a:ext cx="2825026" cy="1226528"/>
          </a:xfrm>
          <a:prstGeom prst="rect">
            <a:avLst/>
          </a:prstGeom>
        </p:spPr>
        <p:txBody>
          <a:bodyPr vert="horz" wrap="square" lIns="0" tIns="15595" rIns="0" bIns="0" rtlCol="0">
            <a:spAutoFit/>
          </a:bodyPr>
          <a:lstStyle/>
          <a:p>
            <a:pPr marL="11552">
              <a:spcBef>
                <a:spcPts val="123"/>
              </a:spcBef>
            </a:pPr>
            <a:r>
              <a:rPr sz="7868" spc="-18" dirty="0">
                <a:solidFill>
                  <a:srgbClr val="FFFFFF"/>
                </a:solidFill>
                <a:latin typeface="Poppins-Medium"/>
                <a:cs typeface="Poppins-Medium"/>
              </a:rPr>
              <a:t>MyRA</a:t>
            </a:r>
            <a:endParaRPr sz="7868">
              <a:latin typeface="Poppins-Medium"/>
              <a:cs typeface="Poppins-Medium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830560" y="1539296"/>
            <a:ext cx="6745363" cy="1409797"/>
          </a:xfrm>
          <a:prstGeom prst="rect">
            <a:avLst/>
          </a:prstGeom>
        </p:spPr>
        <p:txBody>
          <a:bodyPr vert="horz" wrap="square" lIns="0" tIns="10974" rIns="0" bIns="0" rtlCol="0">
            <a:spAutoFit/>
          </a:bodyPr>
          <a:lstStyle/>
          <a:p>
            <a:pPr marR="4621" algn="r">
              <a:spcBef>
                <a:spcPts val="86"/>
              </a:spcBef>
            </a:pPr>
            <a:r>
              <a:rPr sz="4503" dirty="0">
                <a:solidFill>
                  <a:srgbClr val="2F2F2F"/>
                </a:solidFill>
                <a:latin typeface="Poppins-Medium"/>
                <a:cs typeface="Poppins-Medium"/>
              </a:rPr>
              <a:t>A</a:t>
            </a:r>
            <a:r>
              <a:rPr sz="4503" spc="141" dirty="0">
                <a:solidFill>
                  <a:srgbClr val="2F2F2F"/>
                </a:solidFill>
                <a:latin typeface="Poppins-Medium"/>
                <a:cs typeface="Poppins-Medium"/>
              </a:rPr>
              <a:t> </a:t>
            </a:r>
            <a:r>
              <a:rPr sz="4503" dirty="0">
                <a:solidFill>
                  <a:srgbClr val="2F2F2F"/>
                </a:solidFill>
                <a:latin typeface="Poppins-Medium"/>
                <a:cs typeface="Poppins-Medium"/>
              </a:rPr>
              <a:t>C</a:t>
            </a:r>
            <a:r>
              <a:rPr sz="4503" spc="150" dirty="0">
                <a:solidFill>
                  <a:srgbClr val="2F2F2F"/>
                </a:solidFill>
                <a:latin typeface="Poppins-Medium"/>
                <a:cs typeface="Poppins-Medium"/>
              </a:rPr>
              <a:t> </a:t>
            </a:r>
            <a:r>
              <a:rPr sz="4503" dirty="0">
                <a:solidFill>
                  <a:srgbClr val="2F2F2F"/>
                </a:solidFill>
                <a:latin typeface="Poppins-Medium"/>
                <a:cs typeface="Poppins-Medium"/>
              </a:rPr>
              <a:t>H</a:t>
            </a:r>
            <a:r>
              <a:rPr sz="4503" spc="146" dirty="0">
                <a:solidFill>
                  <a:srgbClr val="2F2F2F"/>
                </a:solidFill>
                <a:latin typeface="Poppins-Medium"/>
                <a:cs typeface="Poppins-Medium"/>
              </a:rPr>
              <a:t> </a:t>
            </a:r>
            <a:r>
              <a:rPr sz="4503" dirty="0">
                <a:solidFill>
                  <a:srgbClr val="2F2F2F"/>
                </a:solidFill>
                <a:latin typeface="Poppins-Medium"/>
                <a:cs typeface="Poppins-Medium"/>
              </a:rPr>
              <a:t>I</a:t>
            </a:r>
            <a:r>
              <a:rPr sz="4503" spc="150" dirty="0">
                <a:solidFill>
                  <a:srgbClr val="2F2F2F"/>
                </a:solidFill>
                <a:latin typeface="Poppins-Medium"/>
                <a:cs typeface="Poppins-Medium"/>
              </a:rPr>
              <a:t> </a:t>
            </a:r>
            <a:r>
              <a:rPr sz="4503" dirty="0">
                <a:solidFill>
                  <a:srgbClr val="2F2F2F"/>
                </a:solidFill>
                <a:latin typeface="Poppins-Medium"/>
                <a:cs typeface="Poppins-Medium"/>
              </a:rPr>
              <a:t>E</a:t>
            </a:r>
            <a:r>
              <a:rPr sz="4503" spc="150" dirty="0">
                <a:solidFill>
                  <a:srgbClr val="2F2F2F"/>
                </a:solidFill>
                <a:latin typeface="Poppins-Medium"/>
                <a:cs typeface="Poppins-Medium"/>
              </a:rPr>
              <a:t> </a:t>
            </a:r>
            <a:r>
              <a:rPr sz="4503" dirty="0">
                <a:solidFill>
                  <a:srgbClr val="2F2F2F"/>
                </a:solidFill>
                <a:latin typeface="Poppins-Medium"/>
                <a:cs typeface="Poppins-Medium"/>
              </a:rPr>
              <a:t>V</a:t>
            </a:r>
            <a:r>
              <a:rPr sz="4503" spc="150" dirty="0">
                <a:solidFill>
                  <a:srgbClr val="2F2F2F"/>
                </a:solidFill>
                <a:latin typeface="Poppins-Medium"/>
                <a:cs typeface="Poppins-Medium"/>
              </a:rPr>
              <a:t> </a:t>
            </a:r>
            <a:r>
              <a:rPr sz="4503" dirty="0">
                <a:solidFill>
                  <a:srgbClr val="2F2F2F"/>
                </a:solidFill>
                <a:latin typeface="Poppins-Medium"/>
                <a:cs typeface="Poppins-Medium"/>
              </a:rPr>
              <a:t>E</a:t>
            </a:r>
            <a:r>
              <a:rPr sz="4503" spc="146" dirty="0">
                <a:solidFill>
                  <a:srgbClr val="2F2F2F"/>
                </a:solidFill>
                <a:latin typeface="Poppins-Medium"/>
                <a:cs typeface="Poppins-Medium"/>
              </a:rPr>
              <a:t> </a:t>
            </a:r>
            <a:r>
              <a:rPr sz="4503" dirty="0">
                <a:solidFill>
                  <a:srgbClr val="2F2F2F"/>
                </a:solidFill>
                <a:latin typeface="Poppins-Medium"/>
                <a:cs typeface="Poppins-Medium"/>
              </a:rPr>
              <a:t>M</a:t>
            </a:r>
            <a:r>
              <a:rPr sz="4503" spc="150" dirty="0">
                <a:solidFill>
                  <a:srgbClr val="2F2F2F"/>
                </a:solidFill>
                <a:latin typeface="Poppins-Medium"/>
                <a:cs typeface="Poppins-Medium"/>
              </a:rPr>
              <a:t> </a:t>
            </a:r>
            <a:r>
              <a:rPr sz="4503" dirty="0">
                <a:solidFill>
                  <a:srgbClr val="2F2F2F"/>
                </a:solidFill>
                <a:latin typeface="Poppins-Medium"/>
                <a:cs typeface="Poppins-Medium"/>
              </a:rPr>
              <a:t>E</a:t>
            </a:r>
            <a:r>
              <a:rPr sz="4503" spc="150" dirty="0">
                <a:solidFill>
                  <a:srgbClr val="2F2F2F"/>
                </a:solidFill>
                <a:latin typeface="Poppins-Medium"/>
                <a:cs typeface="Poppins-Medium"/>
              </a:rPr>
              <a:t> </a:t>
            </a:r>
            <a:r>
              <a:rPr sz="4503" dirty="0">
                <a:solidFill>
                  <a:srgbClr val="2F2F2F"/>
                </a:solidFill>
                <a:latin typeface="Poppins-Medium"/>
                <a:cs typeface="Poppins-Medium"/>
              </a:rPr>
              <a:t>N</a:t>
            </a:r>
            <a:r>
              <a:rPr sz="4503" spc="150" dirty="0">
                <a:solidFill>
                  <a:srgbClr val="2F2F2F"/>
                </a:solidFill>
                <a:latin typeface="Poppins-Medium"/>
                <a:cs typeface="Poppins-Medium"/>
              </a:rPr>
              <a:t> </a:t>
            </a:r>
            <a:r>
              <a:rPr sz="4503" spc="-45" dirty="0">
                <a:solidFill>
                  <a:srgbClr val="2F2F2F"/>
                </a:solidFill>
                <a:latin typeface="Poppins-Medium"/>
                <a:cs typeface="Poppins-Medium"/>
              </a:rPr>
              <a:t>T</a:t>
            </a:r>
            <a:endParaRPr sz="4503" dirty="0">
              <a:latin typeface="Poppins-Medium"/>
              <a:cs typeface="Poppins-Medium"/>
            </a:endParaRPr>
          </a:p>
          <a:p>
            <a:pPr marR="4621" algn="r">
              <a:spcBef>
                <a:spcPts val="96"/>
              </a:spcBef>
              <a:tabLst>
                <a:tab pos="868704" algn="l"/>
              </a:tabLst>
            </a:pPr>
            <a:r>
              <a:rPr sz="4503" spc="-45" dirty="0">
                <a:solidFill>
                  <a:srgbClr val="2F2F2F"/>
                </a:solidFill>
                <a:latin typeface="Poppins-Medium"/>
                <a:cs typeface="Poppins-Medium"/>
              </a:rPr>
              <a:t>+</a:t>
            </a:r>
            <a:r>
              <a:rPr sz="4503" dirty="0">
                <a:solidFill>
                  <a:srgbClr val="2F2F2F"/>
                </a:solidFill>
                <a:latin typeface="Poppins-Medium"/>
                <a:cs typeface="Poppins-Medium"/>
              </a:rPr>
              <a:t>	A</a:t>
            </a:r>
            <a:r>
              <a:rPr sz="4503" spc="146" dirty="0">
                <a:solidFill>
                  <a:srgbClr val="2F2F2F"/>
                </a:solidFill>
                <a:latin typeface="Poppins-Medium"/>
                <a:cs typeface="Poppins-Medium"/>
              </a:rPr>
              <a:t> </a:t>
            </a:r>
            <a:r>
              <a:rPr sz="4503" dirty="0">
                <a:solidFill>
                  <a:srgbClr val="2F2F2F"/>
                </a:solidFill>
                <a:latin typeface="Poppins-Medium"/>
                <a:cs typeface="Poppins-Medium"/>
              </a:rPr>
              <a:t>W</a:t>
            </a:r>
            <a:r>
              <a:rPr sz="4503" spc="141" dirty="0">
                <a:solidFill>
                  <a:srgbClr val="2F2F2F"/>
                </a:solidFill>
                <a:latin typeface="Poppins-Medium"/>
                <a:cs typeface="Poppins-Medium"/>
              </a:rPr>
              <a:t> </a:t>
            </a:r>
            <a:r>
              <a:rPr sz="4503" dirty="0">
                <a:solidFill>
                  <a:srgbClr val="2F2F2F"/>
                </a:solidFill>
                <a:latin typeface="Poppins-Medium"/>
                <a:cs typeface="Poppins-Medium"/>
              </a:rPr>
              <a:t>A</a:t>
            </a:r>
            <a:r>
              <a:rPr sz="4503" spc="146" dirty="0">
                <a:solidFill>
                  <a:srgbClr val="2F2F2F"/>
                </a:solidFill>
                <a:latin typeface="Poppins-Medium"/>
                <a:cs typeface="Poppins-Medium"/>
              </a:rPr>
              <a:t> </a:t>
            </a:r>
            <a:r>
              <a:rPr sz="4503" dirty="0">
                <a:solidFill>
                  <a:srgbClr val="2F2F2F"/>
                </a:solidFill>
                <a:latin typeface="Poppins-Medium"/>
                <a:cs typeface="Poppins-Medium"/>
              </a:rPr>
              <a:t>R</a:t>
            </a:r>
            <a:r>
              <a:rPr sz="4503" spc="141" dirty="0">
                <a:solidFill>
                  <a:srgbClr val="2F2F2F"/>
                </a:solidFill>
                <a:latin typeface="Poppins-Medium"/>
                <a:cs typeface="Poppins-Medium"/>
              </a:rPr>
              <a:t> </a:t>
            </a:r>
            <a:r>
              <a:rPr sz="4503" spc="-45" dirty="0">
                <a:solidFill>
                  <a:srgbClr val="2F2F2F"/>
                </a:solidFill>
                <a:latin typeface="Poppins-Medium"/>
                <a:cs typeface="Poppins-Medium"/>
              </a:rPr>
              <a:t>D</a:t>
            </a:r>
            <a:endParaRPr sz="4503" dirty="0">
              <a:latin typeface="Poppins-Medium"/>
              <a:cs typeface="Poppins-Medium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087541" y="4242106"/>
            <a:ext cx="2066064" cy="4590250"/>
          </a:xfrm>
          <a:prstGeom prst="rect">
            <a:avLst/>
          </a:prstGeom>
        </p:spPr>
        <p:txBody>
          <a:bodyPr vert="horz" wrap="square" lIns="0" tIns="13862" rIns="0" bIns="0" rtlCol="0">
            <a:spAutoFit/>
          </a:bodyPr>
          <a:lstStyle/>
          <a:p>
            <a:pPr marL="11552">
              <a:spcBef>
                <a:spcPts val="109"/>
              </a:spcBef>
            </a:pPr>
            <a:r>
              <a:rPr sz="11234" spc="191" dirty="0">
                <a:solidFill>
                  <a:srgbClr val="FFFFFF"/>
                </a:solidFill>
                <a:latin typeface="Poppins-Medium"/>
                <a:cs typeface="Poppins-Medium"/>
              </a:rPr>
              <a:t>QS</a:t>
            </a:r>
            <a:endParaRPr sz="11234">
              <a:latin typeface="Poppins-Medium"/>
              <a:cs typeface="Poppins-Medium"/>
            </a:endParaRPr>
          </a:p>
          <a:p>
            <a:pPr marL="177900">
              <a:spcBef>
                <a:spcPts val="73"/>
              </a:spcBef>
            </a:pPr>
            <a:r>
              <a:rPr sz="3593" dirty="0">
                <a:solidFill>
                  <a:srgbClr val="FFFFFF"/>
                </a:solidFill>
                <a:latin typeface="Poppins-Light"/>
                <a:cs typeface="Poppins-Light"/>
              </a:rPr>
              <a:t>S</a:t>
            </a:r>
            <a:r>
              <a:rPr sz="3593" spc="91" dirty="0">
                <a:solidFill>
                  <a:srgbClr val="FFFFFF"/>
                </a:solidFill>
                <a:latin typeface="Poppins-Light"/>
                <a:cs typeface="Poppins-Light"/>
              </a:rPr>
              <a:t> </a:t>
            </a:r>
            <a:r>
              <a:rPr sz="3593" dirty="0">
                <a:solidFill>
                  <a:srgbClr val="FFFFFF"/>
                </a:solidFill>
                <a:latin typeface="Poppins-Light"/>
                <a:cs typeface="Poppins-Light"/>
              </a:rPr>
              <a:t>T</a:t>
            </a:r>
            <a:r>
              <a:rPr sz="3593" spc="91" dirty="0">
                <a:solidFill>
                  <a:srgbClr val="FFFFFF"/>
                </a:solidFill>
                <a:latin typeface="Poppins-Light"/>
                <a:cs typeface="Poppins-Light"/>
              </a:rPr>
              <a:t> </a:t>
            </a:r>
            <a:r>
              <a:rPr sz="3593" dirty="0">
                <a:solidFill>
                  <a:srgbClr val="FFFFFF"/>
                </a:solidFill>
                <a:latin typeface="Poppins-Light"/>
                <a:cs typeface="Poppins-Light"/>
              </a:rPr>
              <a:t>A</a:t>
            </a:r>
            <a:r>
              <a:rPr sz="3593" spc="91" dirty="0">
                <a:solidFill>
                  <a:srgbClr val="FFFFFF"/>
                </a:solidFill>
                <a:latin typeface="Poppins-Light"/>
                <a:cs typeface="Poppins-Light"/>
              </a:rPr>
              <a:t> </a:t>
            </a:r>
            <a:r>
              <a:rPr sz="3593" dirty="0">
                <a:solidFill>
                  <a:srgbClr val="FFFFFF"/>
                </a:solidFill>
                <a:latin typeface="Poppins-Light"/>
                <a:cs typeface="Poppins-Light"/>
              </a:rPr>
              <a:t>R</a:t>
            </a:r>
            <a:r>
              <a:rPr sz="3593" spc="91" dirty="0">
                <a:solidFill>
                  <a:srgbClr val="FFFFFF"/>
                </a:solidFill>
                <a:latin typeface="Poppins-Light"/>
                <a:cs typeface="Poppins-Light"/>
              </a:rPr>
              <a:t> </a:t>
            </a:r>
            <a:r>
              <a:rPr sz="3593" spc="-45" dirty="0">
                <a:solidFill>
                  <a:srgbClr val="FFFFFF"/>
                </a:solidFill>
                <a:latin typeface="Poppins-Light"/>
                <a:cs typeface="Poppins-Light"/>
              </a:rPr>
              <a:t>S</a:t>
            </a:r>
            <a:endParaRPr sz="3593">
              <a:latin typeface="Poppins-Light"/>
              <a:cs typeface="Poppins-Light"/>
            </a:endParaRPr>
          </a:p>
        </p:txBody>
      </p:sp>
      <p:pic>
        <p:nvPicPr>
          <p:cNvPr id="6" name="object 3">
            <a:extLst>
              <a:ext uri="{FF2B5EF4-FFF2-40B4-BE49-F238E27FC236}">
                <a16:creationId xmlns:a16="http://schemas.microsoft.com/office/drawing/2014/main" id="{3BD49EC5-16C4-6B4E-8896-780E374EF9B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936539" y="9024951"/>
            <a:ext cx="1849154" cy="89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3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42" y="0"/>
            <a:ext cx="18286716" cy="5231872"/>
            <a:chOff x="0" y="0"/>
            <a:chExt cx="20104100" cy="575183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20104100" cy="5706110"/>
            </a:xfrm>
            <a:custGeom>
              <a:avLst/>
              <a:gdLst/>
              <a:ahLst/>
              <a:cxnLst/>
              <a:rect l="l" t="t" r="r" b="b"/>
              <a:pathLst>
                <a:path w="20104100" h="5706110">
                  <a:moveTo>
                    <a:pt x="20104099" y="0"/>
                  </a:moveTo>
                  <a:lnTo>
                    <a:pt x="0" y="0"/>
                  </a:lnTo>
                  <a:lnTo>
                    <a:pt x="0" y="5705694"/>
                  </a:lnTo>
                  <a:lnTo>
                    <a:pt x="20104099" y="5705694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2F2F2F"/>
            </a:solidFill>
          </p:spPr>
          <p:txBody>
            <a:bodyPr wrap="square" lIns="0" tIns="0" rIns="0" bIns="0" rtlCol="0"/>
            <a:lstStyle/>
            <a:p>
              <a:endParaRPr sz="1637"/>
            </a:p>
          </p:txBody>
        </p:sp>
        <p:sp>
          <p:nvSpPr>
            <p:cNvPr id="4" name="object 4"/>
            <p:cNvSpPr/>
            <p:nvPr/>
          </p:nvSpPr>
          <p:spPr>
            <a:xfrm>
              <a:off x="3696614" y="4076185"/>
              <a:ext cx="12564745" cy="1675764"/>
            </a:xfrm>
            <a:custGeom>
              <a:avLst/>
              <a:gdLst/>
              <a:ahLst/>
              <a:cxnLst/>
              <a:rect l="l" t="t" r="r" b="b"/>
              <a:pathLst>
                <a:path w="12564744" h="1675764">
                  <a:moveTo>
                    <a:pt x="1675231" y="0"/>
                  </a:moveTo>
                  <a:lnTo>
                    <a:pt x="0" y="0"/>
                  </a:lnTo>
                  <a:lnTo>
                    <a:pt x="0" y="1675244"/>
                  </a:lnTo>
                  <a:lnTo>
                    <a:pt x="1675231" y="1675244"/>
                  </a:lnTo>
                  <a:lnTo>
                    <a:pt x="1675231" y="0"/>
                  </a:lnTo>
                  <a:close/>
                </a:path>
                <a:path w="12564744" h="1675764">
                  <a:moveTo>
                    <a:pt x="7119760" y="0"/>
                  </a:moveTo>
                  <a:lnTo>
                    <a:pt x="5444528" y="0"/>
                  </a:lnTo>
                  <a:lnTo>
                    <a:pt x="5444528" y="1675244"/>
                  </a:lnTo>
                  <a:lnTo>
                    <a:pt x="7119760" y="1675244"/>
                  </a:lnTo>
                  <a:lnTo>
                    <a:pt x="7119760" y="0"/>
                  </a:lnTo>
                  <a:close/>
                </a:path>
                <a:path w="12564744" h="1675764">
                  <a:moveTo>
                    <a:pt x="12564275" y="0"/>
                  </a:moveTo>
                  <a:lnTo>
                    <a:pt x="10889044" y="0"/>
                  </a:lnTo>
                  <a:lnTo>
                    <a:pt x="10889044" y="1675244"/>
                  </a:lnTo>
                  <a:lnTo>
                    <a:pt x="12564275" y="1675244"/>
                  </a:lnTo>
                  <a:lnTo>
                    <a:pt x="125642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637"/>
            </a:p>
          </p:txBody>
        </p:sp>
        <p:sp>
          <p:nvSpPr>
            <p:cNvPr id="5" name="object 5"/>
            <p:cNvSpPr/>
            <p:nvPr/>
          </p:nvSpPr>
          <p:spPr>
            <a:xfrm>
              <a:off x="9761734" y="4595471"/>
              <a:ext cx="483870" cy="746125"/>
            </a:xfrm>
            <a:custGeom>
              <a:avLst/>
              <a:gdLst/>
              <a:ahLst/>
              <a:cxnLst/>
              <a:rect l="l" t="t" r="r" b="b"/>
              <a:pathLst>
                <a:path w="483870" h="746125">
                  <a:moveTo>
                    <a:pt x="242794" y="0"/>
                  </a:moveTo>
                  <a:lnTo>
                    <a:pt x="193877" y="4963"/>
                  </a:lnTo>
                  <a:lnTo>
                    <a:pt x="148317" y="19127"/>
                  </a:lnTo>
                  <a:lnTo>
                    <a:pt x="107087" y="41518"/>
                  </a:lnTo>
                  <a:lnTo>
                    <a:pt x="71163" y="71162"/>
                  </a:lnTo>
                  <a:lnTo>
                    <a:pt x="41518" y="107084"/>
                  </a:lnTo>
                  <a:lnTo>
                    <a:pt x="19127" y="148311"/>
                  </a:lnTo>
                  <a:lnTo>
                    <a:pt x="4963" y="193868"/>
                  </a:lnTo>
                  <a:lnTo>
                    <a:pt x="0" y="242782"/>
                  </a:lnTo>
                  <a:lnTo>
                    <a:pt x="5583" y="294394"/>
                  </a:lnTo>
                  <a:lnTo>
                    <a:pt x="20474" y="343434"/>
                  </a:lnTo>
                  <a:lnTo>
                    <a:pt x="44049" y="388709"/>
                  </a:lnTo>
                  <a:lnTo>
                    <a:pt x="75687" y="429028"/>
                  </a:lnTo>
                  <a:lnTo>
                    <a:pt x="114769" y="463198"/>
                  </a:lnTo>
                  <a:lnTo>
                    <a:pt x="114832" y="640529"/>
                  </a:lnTo>
                  <a:lnTo>
                    <a:pt x="115234" y="642514"/>
                  </a:lnTo>
                  <a:lnTo>
                    <a:pt x="115975" y="644374"/>
                  </a:lnTo>
                  <a:lnTo>
                    <a:pt x="115975" y="645756"/>
                  </a:lnTo>
                  <a:lnTo>
                    <a:pt x="180773" y="742720"/>
                  </a:lnTo>
                  <a:lnTo>
                    <a:pt x="186126" y="745560"/>
                  </a:lnTo>
                  <a:lnTo>
                    <a:pt x="297716" y="745560"/>
                  </a:lnTo>
                  <a:lnTo>
                    <a:pt x="303069" y="742720"/>
                  </a:lnTo>
                  <a:lnTo>
                    <a:pt x="306273" y="737983"/>
                  </a:lnTo>
                  <a:lnTo>
                    <a:pt x="323958" y="711659"/>
                  </a:lnTo>
                  <a:lnTo>
                    <a:pt x="201832" y="711659"/>
                  </a:lnTo>
                  <a:lnTo>
                    <a:pt x="164325" y="655908"/>
                  </a:lnTo>
                  <a:lnTo>
                    <a:pt x="361413" y="655908"/>
                  </a:lnTo>
                  <a:lnTo>
                    <a:pt x="366849" y="647816"/>
                  </a:lnTo>
                  <a:lnTo>
                    <a:pt x="367239" y="647163"/>
                  </a:lnTo>
                  <a:lnTo>
                    <a:pt x="367590" y="646459"/>
                  </a:lnTo>
                  <a:lnTo>
                    <a:pt x="367879" y="645756"/>
                  </a:lnTo>
                  <a:lnTo>
                    <a:pt x="367879" y="644374"/>
                  </a:lnTo>
                  <a:lnTo>
                    <a:pt x="368621" y="642514"/>
                  </a:lnTo>
                  <a:lnTo>
                    <a:pt x="369023" y="640529"/>
                  </a:lnTo>
                  <a:lnTo>
                    <a:pt x="369086" y="621493"/>
                  </a:lnTo>
                  <a:lnTo>
                    <a:pt x="149360" y="621493"/>
                  </a:lnTo>
                  <a:lnTo>
                    <a:pt x="149360" y="575894"/>
                  </a:lnTo>
                  <a:lnTo>
                    <a:pt x="369086" y="575894"/>
                  </a:lnTo>
                  <a:lnTo>
                    <a:pt x="369086" y="542006"/>
                  </a:lnTo>
                  <a:lnTo>
                    <a:pt x="149360" y="542006"/>
                  </a:lnTo>
                  <a:lnTo>
                    <a:pt x="149386" y="447743"/>
                  </a:lnTo>
                  <a:lnTo>
                    <a:pt x="146470" y="442302"/>
                  </a:lnTo>
                  <a:lnTo>
                    <a:pt x="141608" y="439098"/>
                  </a:lnTo>
                  <a:lnTo>
                    <a:pt x="105294" y="409331"/>
                  </a:lnTo>
                  <a:lnTo>
                    <a:pt x="75809" y="373615"/>
                  </a:lnTo>
                  <a:lnTo>
                    <a:pt x="53780" y="333099"/>
                  </a:lnTo>
                  <a:lnTo>
                    <a:pt x="39832" y="288933"/>
                  </a:lnTo>
                  <a:lnTo>
                    <a:pt x="34591" y="242266"/>
                  </a:lnTo>
                  <a:lnTo>
                    <a:pt x="41464" y="194667"/>
                  </a:lnTo>
                  <a:lnTo>
                    <a:pt x="58393" y="151277"/>
                  </a:lnTo>
                  <a:lnTo>
                    <a:pt x="84093" y="113311"/>
                  </a:lnTo>
                  <a:lnTo>
                    <a:pt x="117275" y="81983"/>
                  </a:lnTo>
                  <a:lnTo>
                    <a:pt x="156656" y="58507"/>
                  </a:lnTo>
                  <a:lnTo>
                    <a:pt x="200947" y="44098"/>
                  </a:lnTo>
                  <a:lnTo>
                    <a:pt x="248863" y="39969"/>
                  </a:lnTo>
                  <a:lnTo>
                    <a:pt x="373758" y="39969"/>
                  </a:lnTo>
                  <a:lnTo>
                    <a:pt x="336711" y="19618"/>
                  </a:lnTo>
                  <a:lnTo>
                    <a:pt x="291439" y="5260"/>
                  </a:lnTo>
                  <a:lnTo>
                    <a:pt x="242794" y="0"/>
                  </a:lnTo>
                  <a:close/>
                </a:path>
                <a:path w="483870" h="746125">
                  <a:moveTo>
                    <a:pt x="361413" y="655908"/>
                  </a:moveTo>
                  <a:lnTo>
                    <a:pt x="321075" y="655908"/>
                  </a:lnTo>
                  <a:lnTo>
                    <a:pt x="283744" y="711659"/>
                  </a:lnTo>
                  <a:lnTo>
                    <a:pt x="323958" y="711659"/>
                  </a:lnTo>
                  <a:lnTo>
                    <a:pt x="361413" y="655908"/>
                  </a:lnTo>
                  <a:close/>
                </a:path>
                <a:path w="483870" h="746125">
                  <a:moveTo>
                    <a:pt x="369086" y="575894"/>
                  </a:moveTo>
                  <a:lnTo>
                    <a:pt x="336215" y="575894"/>
                  </a:lnTo>
                  <a:lnTo>
                    <a:pt x="336391" y="621493"/>
                  </a:lnTo>
                  <a:lnTo>
                    <a:pt x="369086" y="621493"/>
                  </a:lnTo>
                  <a:lnTo>
                    <a:pt x="369086" y="575894"/>
                  </a:lnTo>
                  <a:close/>
                </a:path>
                <a:path w="483870" h="746125">
                  <a:moveTo>
                    <a:pt x="373758" y="39969"/>
                  </a:moveTo>
                  <a:lnTo>
                    <a:pt x="248863" y="39969"/>
                  </a:lnTo>
                  <a:lnTo>
                    <a:pt x="294659" y="46383"/>
                  </a:lnTo>
                  <a:lnTo>
                    <a:pt x="336687" y="62156"/>
                  </a:lnTo>
                  <a:lnTo>
                    <a:pt x="373829" y="86169"/>
                  </a:lnTo>
                  <a:lnTo>
                    <a:pt x="404964" y="117304"/>
                  </a:lnTo>
                  <a:lnTo>
                    <a:pt x="428975" y="154444"/>
                  </a:lnTo>
                  <a:lnTo>
                    <a:pt x="444742" y="196471"/>
                  </a:lnTo>
                  <a:lnTo>
                    <a:pt x="451148" y="242266"/>
                  </a:lnTo>
                  <a:lnTo>
                    <a:pt x="445990" y="289045"/>
                  </a:lnTo>
                  <a:lnTo>
                    <a:pt x="432082" y="333328"/>
                  </a:lnTo>
                  <a:lnTo>
                    <a:pt x="410051" y="373959"/>
                  </a:lnTo>
                  <a:lnTo>
                    <a:pt x="380525" y="409777"/>
                  </a:lnTo>
                  <a:lnTo>
                    <a:pt x="344131" y="439626"/>
                  </a:lnTo>
                  <a:lnTo>
                    <a:pt x="344131" y="440141"/>
                  </a:lnTo>
                  <a:lnTo>
                    <a:pt x="339269" y="443345"/>
                  </a:lnTo>
                  <a:lnTo>
                    <a:pt x="336366" y="448773"/>
                  </a:lnTo>
                  <a:lnTo>
                    <a:pt x="336391" y="542006"/>
                  </a:lnTo>
                  <a:lnTo>
                    <a:pt x="369086" y="542006"/>
                  </a:lnTo>
                  <a:lnTo>
                    <a:pt x="369086" y="463198"/>
                  </a:lnTo>
                  <a:lnTo>
                    <a:pt x="408167" y="429028"/>
                  </a:lnTo>
                  <a:lnTo>
                    <a:pt x="439805" y="388709"/>
                  </a:lnTo>
                  <a:lnTo>
                    <a:pt x="463378" y="343434"/>
                  </a:lnTo>
                  <a:lnTo>
                    <a:pt x="478265" y="294394"/>
                  </a:lnTo>
                  <a:lnTo>
                    <a:pt x="483842" y="242782"/>
                  </a:lnTo>
                  <a:lnTo>
                    <a:pt x="478933" y="194098"/>
                  </a:lnTo>
                  <a:lnTo>
                    <a:pt x="464901" y="148725"/>
                  </a:lnTo>
                  <a:lnTo>
                    <a:pt x="442705" y="107625"/>
                  </a:lnTo>
                  <a:lnTo>
                    <a:pt x="413302" y="71765"/>
                  </a:lnTo>
                  <a:lnTo>
                    <a:pt x="377651" y="42108"/>
                  </a:lnTo>
                  <a:lnTo>
                    <a:pt x="373758" y="3996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637"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94205" y="4673419"/>
              <a:ext cx="181175" cy="18118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574352" y="4820189"/>
              <a:ext cx="860425" cy="34925"/>
            </a:xfrm>
            <a:custGeom>
              <a:avLst/>
              <a:gdLst/>
              <a:ahLst/>
              <a:cxnLst/>
              <a:rect l="l" t="t" r="r" b="b"/>
              <a:pathLst>
                <a:path w="860425" h="34925">
                  <a:moveTo>
                    <a:pt x="158305" y="7708"/>
                  </a:moveTo>
                  <a:lnTo>
                    <a:pt x="150609" y="0"/>
                  </a:lnTo>
                  <a:lnTo>
                    <a:pt x="7708" y="0"/>
                  </a:lnTo>
                  <a:lnTo>
                    <a:pt x="0" y="7708"/>
                  </a:lnTo>
                  <a:lnTo>
                    <a:pt x="0" y="26720"/>
                  </a:lnTo>
                  <a:lnTo>
                    <a:pt x="7708" y="34417"/>
                  </a:lnTo>
                  <a:lnTo>
                    <a:pt x="150609" y="34417"/>
                  </a:lnTo>
                  <a:lnTo>
                    <a:pt x="158305" y="26720"/>
                  </a:lnTo>
                  <a:lnTo>
                    <a:pt x="158305" y="17208"/>
                  </a:lnTo>
                  <a:lnTo>
                    <a:pt x="158305" y="7708"/>
                  </a:lnTo>
                  <a:close/>
                </a:path>
                <a:path w="860425" h="34925">
                  <a:moveTo>
                    <a:pt x="860323" y="7708"/>
                  </a:moveTo>
                  <a:lnTo>
                    <a:pt x="852614" y="0"/>
                  </a:lnTo>
                  <a:lnTo>
                    <a:pt x="843114" y="0"/>
                  </a:lnTo>
                  <a:lnTo>
                    <a:pt x="709726" y="0"/>
                  </a:lnTo>
                  <a:lnTo>
                    <a:pt x="702030" y="7708"/>
                  </a:lnTo>
                  <a:lnTo>
                    <a:pt x="702030" y="26720"/>
                  </a:lnTo>
                  <a:lnTo>
                    <a:pt x="709726" y="34417"/>
                  </a:lnTo>
                  <a:lnTo>
                    <a:pt x="852614" y="34417"/>
                  </a:lnTo>
                  <a:lnTo>
                    <a:pt x="860323" y="26720"/>
                  </a:lnTo>
                  <a:lnTo>
                    <a:pt x="860323" y="770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637"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94008" y="5023971"/>
              <a:ext cx="124111" cy="12410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91803" y="4527317"/>
              <a:ext cx="121354" cy="12289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694450" y="4528755"/>
              <a:ext cx="123225" cy="12035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190924" y="5023627"/>
              <a:ext cx="124741" cy="12493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9987026" y="4412405"/>
              <a:ext cx="5620385" cy="433070"/>
            </a:xfrm>
            <a:custGeom>
              <a:avLst/>
              <a:gdLst/>
              <a:ahLst/>
              <a:cxnLst/>
              <a:rect l="l" t="t" r="r" b="b"/>
              <a:pathLst>
                <a:path w="5620384" h="433070">
                  <a:moveTo>
                    <a:pt x="34696" y="7696"/>
                  </a:moveTo>
                  <a:lnTo>
                    <a:pt x="27000" y="0"/>
                  </a:lnTo>
                  <a:lnTo>
                    <a:pt x="7988" y="0"/>
                  </a:lnTo>
                  <a:lnTo>
                    <a:pt x="292" y="7696"/>
                  </a:lnTo>
                  <a:lnTo>
                    <a:pt x="292" y="141605"/>
                  </a:lnTo>
                  <a:lnTo>
                    <a:pt x="0" y="151104"/>
                  </a:lnTo>
                  <a:lnTo>
                    <a:pt x="7480" y="159042"/>
                  </a:lnTo>
                  <a:lnTo>
                    <a:pt x="17487" y="159321"/>
                  </a:lnTo>
                  <a:lnTo>
                    <a:pt x="27000" y="159321"/>
                  </a:lnTo>
                  <a:lnTo>
                    <a:pt x="34696" y="151625"/>
                  </a:lnTo>
                  <a:lnTo>
                    <a:pt x="34696" y="7696"/>
                  </a:lnTo>
                  <a:close/>
                </a:path>
                <a:path w="5620384" h="433070">
                  <a:moveTo>
                    <a:pt x="5619991" y="415785"/>
                  </a:moveTo>
                  <a:lnTo>
                    <a:pt x="5617261" y="398589"/>
                  </a:lnTo>
                  <a:lnTo>
                    <a:pt x="5612663" y="369671"/>
                  </a:lnTo>
                  <a:lnTo>
                    <a:pt x="5591492" y="332130"/>
                  </a:lnTo>
                  <a:lnTo>
                    <a:pt x="5584380" y="326250"/>
                  </a:lnTo>
                  <a:lnTo>
                    <a:pt x="5584380" y="398589"/>
                  </a:lnTo>
                  <a:lnTo>
                    <a:pt x="5328691" y="398589"/>
                  </a:lnTo>
                  <a:lnTo>
                    <a:pt x="5349481" y="352933"/>
                  </a:lnTo>
                  <a:lnTo>
                    <a:pt x="5386286" y="327799"/>
                  </a:lnTo>
                  <a:lnTo>
                    <a:pt x="5426253" y="317169"/>
                  </a:lnTo>
                  <a:lnTo>
                    <a:pt x="5456529" y="314960"/>
                  </a:lnTo>
                  <a:lnTo>
                    <a:pt x="5486806" y="317169"/>
                  </a:lnTo>
                  <a:lnTo>
                    <a:pt x="5526773" y="327799"/>
                  </a:lnTo>
                  <a:lnTo>
                    <a:pt x="5563578" y="352933"/>
                  </a:lnTo>
                  <a:lnTo>
                    <a:pt x="5584380" y="398589"/>
                  </a:lnTo>
                  <a:lnTo>
                    <a:pt x="5584380" y="326250"/>
                  </a:lnTo>
                  <a:lnTo>
                    <a:pt x="5570728" y="314960"/>
                  </a:lnTo>
                  <a:lnTo>
                    <a:pt x="5557621" y="304114"/>
                  </a:lnTo>
                  <a:lnTo>
                    <a:pt x="5512244" y="286600"/>
                  </a:lnTo>
                  <a:lnTo>
                    <a:pt x="5456529" y="280543"/>
                  </a:lnTo>
                  <a:lnTo>
                    <a:pt x="5400764" y="286600"/>
                  </a:lnTo>
                  <a:lnTo>
                    <a:pt x="5355437" y="304063"/>
                  </a:lnTo>
                  <a:lnTo>
                    <a:pt x="5321579" y="332054"/>
                  </a:lnTo>
                  <a:lnTo>
                    <a:pt x="5300396" y="369608"/>
                  </a:lnTo>
                  <a:lnTo>
                    <a:pt x="5293080" y="415785"/>
                  </a:lnTo>
                  <a:lnTo>
                    <a:pt x="5293080" y="425297"/>
                  </a:lnTo>
                  <a:lnTo>
                    <a:pt x="5300764" y="432993"/>
                  </a:lnTo>
                  <a:lnTo>
                    <a:pt x="5612295" y="432993"/>
                  </a:lnTo>
                  <a:lnTo>
                    <a:pt x="5619991" y="425297"/>
                  </a:lnTo>
                  <a:lnTo>
                    <a:pt x="5619991" y="41578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637"/>
            </a:p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361835" y="4512279"/>
              <a:ext cx="163458" cy="163458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4987598" y="5088694"/>
              <a:ext cx="327025" cy="153035"/>
            </a:xfrm>
            <a:custGeom>
              <a:avLst/>
              <a:gdLst/>
              <a:ahLst/>
              <a:cxnLst/>
              <a:rect l="l" t="t" r="r" b="b"/>
              <a:pathLst>
                <a:path w="327025" h="153035">
                  <a:moveTo>
                    <a:pt x="163458" y="0"/>
                  </a:moveTo>
                  <a:lnTo>
                    <a:pt x="107694" y="6054"/>
                  </a:lnTo>
                  <a:lnTo>
                    <a:pt x="62360" y="23520"/>
                  </a:lnTo>
                  <a:lnTo>
                    <a:pt x="28497" y="51510"/>
                  </a:lnTo>
                  <a:lnTo>
                    <a:pt x="7319" y="89062"/>
                  </a:lnTo>
                  <a:lnTo>
                    <a:pt x="0" y="135237"/>
                  </a:lnTo>
                  <a:lnTo>
                    <a:pt x="0" y="144736"/>
                  </a:lnTo>
                  <a:lnTo>
                    <a:pt x="7702" y="152439"/>
                  </a:lnTo>
                  <a:lnTo>
                    <a:pt x="319215" y="152439"/>
                  </a:lnTo>
                  <a:lnTo>
                    <a:pt x="326917" y="144736"/>
                  </a:lnTo>
                  <a:lnTo>
                    <a:pt x="326917" y="135237"/>
                  </a:lnTo>
                  <a:lnTo>
                    <a:pt x="324186" y="118036"/>
                  </a:lnTo>
                  <a:lnTo>
                    <a:pt x="35609" y="118036"/>
                  </a:lnTo>
                  <a:lnTo>
                    <a:pt x="56386" y="72373"/>
                  </a:lnTo>
                  <a:lnTo>
                    <a:pt x="93149" y="47246"/>
                  </a:lnTo>
                  <a:lnTo>
                    <a:pt x="133105" y="36605"/>
                  </a:lnTo>
                  <a:lnTo>
                    <a:pt x="163458" y="34403"/>
                  </a:lnTo>
                  <a:lnTo>
                    <a:pt x="277645" y="34403"/>
                  </a:lnTo>
                  <a:lnTo>
                    <a:pt x="264551" y="23571"/>
                  </a:lnTo>
                  <a:lnTo>
                    <a:pt x="219174" y="6054"/>
                  </a:lnTo>
                  <a:lnTo>
                    <a:pt x="163458" y="0"/>
                  </a:lnTo>
                  <a:close/>
                </a:path>
                <a:path w="327025" h="153035">
                  <a:moveTo>
                    <a:pt x="277645" y="34403"/>
                  </a:moveTo>
                  <a:lnTo>
                    <a:pt x="163458" y="34403"/>
                  </a:lnTo>
                  <a:lnTo>
                    <a:pt x="193810" y="36605"/>
                  </a:lnTo>
                  <a:lnTo>
                    <a:pt x="233761" y="47246"/>
                  </a:lnTo>
                  <a:lnTo>
                    <a:pt x="270520" y="72373"/>
                  </a:lnTo>
                  <a:lnTo>
                    <a:pt x="291295" y="118036"/>
                  </a:lnTo>
                  <a:lnTo>
                    <a:pt x="324186" y="118036"/>
                  </a:lnTo>
                  <a:lnTo>
                    <a:pt x="319596" y="89130"/>
                  </a:lnTo>
                  <a:lnTo>
                    <a:pt x="298417" y="51586"/>
                  </a:lnTo>
                  <a:lnTo>
                    <a:pt x="277645" y="344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637"/>
            </a:p>
          </p:txBody>
        </p:sp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069332" y="4908034"/>
              <a:ext cx="163446" cy="16345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5572606" y="5088694"/>
              <a:ext cx="327025" cy="153035"/>
            </a:xfrm>
            <a:custGeom>
              <a:avLst/>
              <a:gdLst/>
              <a:ahLst/>
              <a:cxnLst/>
              <a:rect l="l" t="t" r="r" b="b"/>
              <a:pathLst>
                <a:path w="327025" h="153035">
                  <a:moveTo>
                    <a:pt x="163471" y="0"/>
                  </a:moveTo>
                  <a:lnTo>
                    <a:pt x="107706" y="6054"/>
                  </a:lnTo>
                  <a:lnTo>
                    <a:pt x="62368" y="23520"/>
                  </a:lnTo>
                  <a:lnTo>
                    <a:pt x="28501" y="51510"/>
                  </a:lnTo>
                  <a:lnTo>
                    <a:pt x="7320" y="89062"/>
                  </a:lnTo>
                  <a:lnTo>
                    <a:pt x="0" y="135237"/>
                  </a:lnTo>
                  <a:lnTo>
                    <a:pt x="0" y="144736"/>
                  </a:lnTo>
                  <a:lnTo>
                    <a:pt x="7714" y="152439"/>
                  </a:lnTo>
                  <a:lnTo>
                    <a:pt x="319227" y="152439"/>
                  </a:lnTo>
                  <a:lnTo>
                    <a:pt x="326930" y="144736"/>
                  </a:lnTo>
                  <a:lnTo>
                    <a:pt x="326930" y="135237"/>
                  </a:lnTo>
                  <a:lnTo>
                    <a:pt x="324199" y="118036"/>
                  </a:lnTo>
                  <a:lnTo>
                    <a:pt x="35621" y="118036"/>
                  </a:lnTo>
                  <a:lnTo>
                    <a:pt x="56397" y="72373"/>
                  </a:lnTo>
                  <a:lnTo>
                    <a:pt x="93157" y="47246"/>
                  </a:lnTo>
                  <a:lnTo>
                    <a:pt x="133112" y="36605"/>
                  </a:lnTo>
                  <a:lnTo>
                    <a:pt x="163471" y="34403"/>
                  </a:lnTo>
                  <a:lnTo>
                    <a:pt x="277657" y="34403"/>
                  </a:lnTo>
                  <a:lnTo>
                    <a:pt x="264564" y="23571"/>
                  </a:lnTo>
                  <a:lnTo>
                    <a:pt x="219186" y="6054"/>
                  </a:lnTo>
                  <a:lnTo>
                    <a:pt x="163471" y="0"/>
                  </a:lnTo>
                  <a:close/>
                </a:path>
                <a:path w="327025" h="153035">
                  <a:moveTo>
                    <a:pt x="277657" y="34403"/>
                  </a:moveTo>
                  <a:lnTo>
                    <a:pt x="163471" y="34403"/>
                  </a:lnTo>
                  <a:lnTo>
                    <a:pt x="193823" y="36605"/>
                  </a:lnTo>
                  <a:lnTo>
                    <a:pt x="233774" y="47246"/>
                  </a:lnTo>
                  <a:lnTo>
                    <a:pt x="270533" y="72373"/>
                  </a:lnTo>
                  <a:lnTo>
                    <a:pt x="291308" y="118036"/>
                  </a:lnTo>
                  <a:lnTo>
                    <a:pt x="324199" y="118036"/>
                  </a:lnTo>
                  <a:lnTo>
                    <a:pt x="319609" y="89130"/>
                  </a:lnTo>
                  <a:lnTo>
                    <a:pt x="298429" y="51586"/>
                  </a:lnTo>
                  <a:lnTo>
                    <a:pt x="277657" y="344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637"/>
            </a:p>
          </p:txBody>
        </p:sp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349461" y="4868103"/>
              <a:ext cx="188573" cy="22005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654335" y="4908034"/>
              <a:ext cx="163458" cy="163458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4128944" y="4431034"/>
              <a:ext cx="891540" cy="891540"/>
            </a:xfrm>
            <a:custGeom>
              <a:avLst/>
              <a:gdLst/>
              <a:ahLst/>
              <a:cxnLst/>
              <a:rect l="l" t="t" r="r" b="b"/>
              <a:pathLst>
                <a:path w="891539" h="891539">
                  <a:moveTo>
                    <a:pt x="386330" y="114616"/>
                  </a:moveTo>
                  <a:lnTo>
                    <a:pt x="340537" y="117579"/>
                  </a:lnTo>
                  <a:lnTo>
                    <a:pt x="295466" y="125882"/>
                  </a:lnTo>
                  <a:lnTo>
                    <a:pt x="251623" y="139431"/>
                  </a:lnTo>
                  <a:lnTo>
                    <a:pt x="209514" y="158134"/>
                  </a:lnTo>
                  <a:lnTo>
                    <a:pt x="169646" y="181896"/>
                  </a:lnTo>
                  <a:lnTo>
                    <a:pt x="132523" y="210626"/>
                  </a:lnTo>
                  <a:lnTo>
                    <a:pt x="98652" y="244229"/>
                  </a:lnTo>
                  <a:lnTo>
                    <a:pt x="68524" y="282638"/>
                  </a:lnTo>
                  <a:lnTo>
                    <a:pt x="43407" y="324428"/>
                  </a:lnTo>
                  <a:lnTo>
                    <a:pt x="24080" y="368050"/>
                  </a:lnTo>
                  <a:lnTo>
                    <a:pt x="10465" y="412973"/>
                  </a:lnTo>
                  <a:lnTo>
                    <a:pt x="2470" y="458692"/>
                  </a:lnTo>
                  <a:lnTo>
                    <a:pt x="0" y="504701"/>
                  </a:lnTo>
                  <a:lnTo>
                    <a:pt x="2962" y="550493"/>
                  </a:lnTo>
                  <a:lnTo>
                    <a:pt x="11264" y="595563"/>
                  </a:lnTo>
                  <a:lnTo>
                    <a:pt x="24813" y="639406"/>
                  </a:lnTo>
                  <a:lnTo>
                    <a:pt x="43514" y="681515"/>
                  </a:lnTo>
                  <a:lnTo>
                    <a:pt x="67276" y="721384"/>
                  </a:lnTo>
                  <a:lnTo>
                    <a:pt x="96005" y="758508"/>
                  </a:lnTo>
                  <a:lnTo>
                    <a:pt x="129608" y="792380"/>
                  </a:lnTo>
                  <a:lnTo>
                    <a:pt x="167991" y="822496"/>
                  </a:lnTo>
                  <a:lnTo>
                    <a:pt x="209804" y="847628"/>
                  </a:lnTo>
                  <a:lnTo>
                    <a:pt x="253424" y="866954"/>
                  </a:lnTo>
                  <a:lnTo>
                    <a:pt x="298346" y="880568"/>
                  </a:lnTo>
                  <a:lnTo>
                    <a:pt x="344065" y="888562"/>
                  </a:lnTo>
                  <a:lnTo>
                    <a:pt x="390073" y="891031"/>
                  </a:lnTo>
                  <a:lnTo>
                    <a:pt x="435866" y="888067"/>
                  </a:lnTo>
                  <a:lnTo>
                    <a:pt x="480937" y="879763"/>
                  </a:lnTo>
                  <a:lnTo>
                    <a:pt x="524781" y="866213"/>
                  </a:lnTo>
                  <a:lnTo>
                    <a:pt x="544168" y="857603"/>
                  </a:lnTo>
                  <a:lnTo>
                    <a:pt x="388810" y="857603"/>
                  </a:lnTo>
                  <a:lnTo>
                    <a:pt x="340756" y="854432"/>
                  </a:lnTo>
                  <a:lnTo>
                    <a:pt x="294659" y="845075"/>
                  </a:lnTo>
                  <a:lnTo>
                    <a:pt x="250942" y="829953"/>
                  </a:lnTo>
                  <a:lnTo>
                    <a:pt x="210025" y="809487"/>
                  </a:lnTo>
                  <a:lnTo>
                    <a:pt x="172332" y="784100"/>
                  </a:lnTo>
                  <a:lnTo>
                    <a:pt x="138286" y="754211"/>
                  </a:lnTo>
                  <a:lnTo>
                    <a:pt x="108308" y="720243"/>
                  </a:lnTo>
                  <a:lnTo>
                    <a:pt x="82821" y="682617"/>
                  </a:lnTo>
                  <a:lnTo>
                    <a:pt x="62248" y="641754"/>
                  </a:lnTo>
                  <a:lnTo>
                    <a:pt x="47012" y="598076"/>
                  </a:lnTo>
                  <a:lnTo>
                    <a:pt x="37533" y="552004"/>
                  </a:lnTo>
                  <a:lnTo>
                    <a:pt x="34287" y="504701"/>
                  </a:lnTo>
                  <a:lnTo>
                    <a:pt x="34344" y="502330"/>
                  </a:lnTo>
                  <a:lnTo>
                    <a:pt x="37413" y="455873"/>
                  </a:lnTo>
                  <a:lnTo>
                    <a:pt x="46764" y="409804"/>
                  </a:lnTo>
                  <a:lnTo>
                    <a:pt x="61886" y="366084"/>
                  </a:lnTo>
                  <a:lnTo>
                    <a:pt x="82351" y="325166"/>
                  </a:lnTo>
                  <a:lnTo>
                    <a:pt x="107739" y="287473"/>
                  </a:lnTo>
                  <a:lnTo>
                    <a:pt x="137628" y="253426"/>
                  </a:lnTo>
                  <a:lnTo>
                    <a:pt x="171596" y="223448"/>
                  </a:lnTo>
                  <a:lnTo>
                    <a:pt x="209222" y="197963"/>
                  </a:lnTo>
                  <a:lnTo>
                    <a:pt x="250085" y="177391"/>
                  </a:lnTo>
                  <a:lnTo>
                    <a:pt x="293763" y="162156"/>
                  </a:lnTo>
                  <a:lnTo>
                    <a:pt x="339835" y="152680"/>
                  </a:lnTo>
                  <a:lnTo>
                    <a:pt x="387880" y="149386"/>
                  </a:lnTo>
                  <a:lnTo>
                    <a:pt x="547106" y="149386"/>
                  </a:lnTo>
                  <a:lnTo>
                    <a:pt x="522984" y="138698"/>
                  </a:lnTo>
                  <a:lnTo>
                    <a:pt x="478060" y="125082"/>
                  </a:lnTo>
                  <a:lnTo>
                    <a:pt x="432340" y="117086"/>
                  </a:lnTo>
                  <a:lnTo>
                    <a:pt x="386330" y="114616"/>
                  </a:lnTo>
                  <a:close/>
                </a:path>
                <a:path w="891539" h="891539">
                  <a:moveTo>
                    <a:pt x="733924" y="280891"/>
                  </a:moveTo>
                  <a:lnTo>
                    <a:pt x="635437" y="280891"/>
                  </a:lnTo>
                  <a:lnTo>
                    <a:pt x="663821" y="281922"/>
                  </a:lnTo>
                  <a:lnTo>
                    <a:pt x="691406" y="321231"/>
                  </a:lnTo>
                  <a:lnTo>
                    <a:pt x="713281" y="363615"/>
                  </a:lnTo>
                  <a:lnTo>
                    <a:pt x="729226" y="408454"/>
                  </a:lnTo>
                  <a:lnTo>
                    <a:pt x="739023" y="455131"/>
                  </a:lnTo>
                  <a:lnTo>
                    <a:pt x="742403" y="502330"/>
                  </a:lnTo>
                  <a:lnTo>
                    <a:pt x="742343" y="504701"/>
                  </a:lnTo>
                  <a:lnTo>
                    <a:pt x="739324" y="550493"/>
                  </a:lnTo>
                  <a:lnTo>
                    <a:pt x="729931" y="597179"/>
                  </a:lnTo>
                  <a:lnTo>
                    <a:pt x="714810" y="640897"/>
                  </a:lnTo>
                  <a:lnTo>
                    <a:pt x="694346" y="681814"/>
                  </a:lnTo>
                  <a:lnTo>
                    <a:pt x="668959" y="719506"/>
                  </a:lnTo>
                  <a:lnTo>
                    <a:pt x="639071" y="753553"/>
                  </a:lnTo>
                  <a:lnTo>
                    <a:pt x="605103" y="783531"/>
                  </a:lnTo>
                  <a:lnTo>
                    <a:pt x="567476" y="809017"/>
                  </a:lnTo>
                  <a:lnTo>
                    <a:pt x="526612" y="829590"/>
                  </a:lnTo>
                  <a:lnTo>
                    <a:pt x="482932" y="844827"/>
                  </a:lnTo>
                  <a:lnTo>
                    <a:pt x="436857" y="854305"/>
                  </a:lnTo>
                  <a:lnTo>
                    <a:pt x="388810" y="857603"/>
                  </a:lnTo>
                  <a:lnTo>
                    <a:pt x="544168" y="857603"/>
                  </a:lnTo>
                  <a:lnTo>
                    <a:pt x="606761" y="823747"/>
                  </a:lnTo>
                  <a:lnTo>
                    <a:pt x="643885" y="795018"/>
                  </a:lnTo>
                  <a:lnTo>
                    <a:pt x="677758" y="761414"/>
                  </a:lnTo>
                  <a:lnTo>
                    <a:pt x="707874" y="723031"/>
                  </a:lnTo>
                  <a:lnTo>
                    <a:pt x="732535" y="682061"/>
                  </a:lnTo>
                  <a:lnTo>
                    <a:pt x="751715" y="639044"/>
                  </a:lnTo>
                  <a:lnTo>
                    <a:pt x="765415" y="594491"/>
                  </a:lnTo>
                  <a:lnTo>
                    <a:pt x="773636" y="548915"/>
                  </a:lnTo>
                  <a:lnTo>
                    <a:pt x="776264" y="504701"/>
                  </a:lnTo>
                  <a:lnTo>
                    <a:pt x="776346" y="502330"/>
                  </a:lnTo>
                  <a:lnTo>
                    <a:pt x="773636" y="456738"/>
                  </a:lnTo>
                  <a:lnTo>
                    <a:pt x="765415" y="411161"/>
                  </a:lnTo>
                  <a:lnTo>
                    <a:pt x="751715" y="366606"/>
                  </a:lnTo>
                  <a:lnTo>
                    <a:pt x="732535" y="323586"/>
                  </a:lnTo>
                  <a:lnTo>
                    <a:pt x="707874" y="282613"/>
                  </a:lnTo>
                  <a:lnTo>
                    <a:pt x="729711" y="282613"/>
                  </a:lnTo>
                  <a:lnTo>
                    <a:pt x="733924" y="280891"/>
                  </a:lnTo>
                  <a:close/>
                </a:path>
                <a:path w="891539" h="891539">
                  <a:moveTo>
                    <a:pt x="371655" y="267337"/>
                  </a:moveTo>
                  <a:lnTo>
                    <a:pt x="327012" y="274601"/>
                  </a:lnTo>
                  <a:lnTo>
                    <a:pt x="284273" y="290390"/>
                  </a:lnTo>
                  <a:lnTo>
                    <a:pt x="244776" y="314614"/>
                  </a:lnTo>
                  <a:lnTo>
                    <a:pt x="209858" y="347185"/>
                  </a:lnTo>
                  <a:lnTo>
                    <a:pt x="182151" y="386069"/>
                  </a:lnTo>
                  <a:lnTo>
                    <a:pt x="163319" y="428399"/>
                  </a:lnTo>
                  <a:lnTo>
                    <a:pt x="153274" y="472837"/>
                  </a:lnTo>
                  <a:lnTo>
                    <a:pt x="152031" y="514551"/>
                  </a:lnTo>
                  <a:lnTo>
                    <a:pt x="151969" y="518304"/>
                  </a:lnTo>
                  <a:lnTo>
                    <a:pt x="159191" y="562688"/>
                  </a:lnTo>
                  <a:lnTo>
                    <a:pt x="174978" y="605424"/>
                  </a:lnTo>
                  <a:lnTo>
                    <a:pt x="199201" y="644919"/>
                  </a:lnTo>
                  <a:lnTo>
                    <a:pt x="231771" y="679832"/>
                  </a:lnTo>
                  <a:lnTo>
                    <a:pt x="270655" y="707543"/>
                  </a:lnTo>
                  <a:lnTo>
                    <a:pt x="312984" y="726378"/>
                  </a:lnTo>
                  <a:lnTo>
                    <a:pt x="357420" y="736426"/>
                  </a:lnTo>
                  <a:lnTo>
                    <a:pt x="402628" y="737774"/>
                  </a:lnTo>
                  <a:lnTo>
                    <a:pt x="447269" y="730511"/>
                  </a:lnTo>
                  <a:lnTo>
                    <a:pt x="490006" y="714724"/>
                  </a:lnTo>
                  <a:lnTo>
                    <a:pt x="508043" y="703662"/>
                  </a:lnTo>
                  <a:lnTo>
                    <a:pt x="393843" y="703662"/>
                  </a:lnTo>
                  <a:lnTo>
                    <a:pt x="349990" y="699904"/>
                  </a:lnTo>
                  <a:lnTo>
                    <a:pt x="307807" y="686644"/>
                  </a:lnTo>
                  <a:lnTo>
                    <a:pt x="268994" y="664027"/>
                  </a:lnTo>
                  <a:lnTo>
                    <a:pt x="235252" y="632198"/>
                  </a:lnTo>
                  <a:lnTo>
                    <a:pt x="209629" y="593535"/>
                  </a:lnTo>
                  <a:lnTo>
                    <a:pt x="193944" y="551443"/>
                  </a:lnTo>
                  <a:lnTo>
                    <a:pt x="188053" y="507621"/>
                  </a:lnTo>
                  <a:lnTo>
                    <a:pt x="191810" y="463768"/>
                  </a:lnTo>
                  <a:lnTo>
                    <a:pt x="205069" y="421586"/>
                  </a:lnTo>
                  <a:lnTo>
                    <a:pt x="227686" y="382774"/>
                  </a:lnTo>
                  <a:lnTo>
                    <a:pt x="259515" y="349032"/>
                  </a:lnTo>
                  <a:lnTo>
                    <a:pt x="299471" y="322776"/>
                  </a:lnTo>
                  <a:lnTo>
                    <a:pt x="343261" y="307023"/>
                  </a:lnTo>
                  <a:lnTo>
                    <a:pt x="388968" y="301771"/>
                  </a:lnTo>
                  <a:lnTo>
                    <a:pt x="509529" y="301771"/>
                  </a:lnTo>
                  <a:lnTo>
                    <a:pt x="503634" y="297570"/>
                  </a:lnTo>
                  <a:lnTo>
                    <a:pt x="461304" y="278733"/>
                  </a:lnTo>
                  <a:lnTo>
                    <a:pt x="416865" y="268685"/>
                  </a:lnTo>
                  <a:lnTo>
                    <a:pt x="371655" y="267337"/>
                  </a:lnTo>
                  <a:close/>
                </a:path>
                <a:path w="891539" h="891539">
                  <a:moveTo>
                    <a:pt x="582784" y="373282"/>
                  </a:moveTo>
                  <a:lnTo>
                    <a:pt x="542694" y="373282"/>
                  </a:lnTo>
                  <a:lnTo>
                    <a:pt x="568312" y="411950"/>
                  </a:lnTo>
                  <a:lnTo>
                    <a:pt x="583994" y="454046"/>
                  </a:lnTo>
                  <a:lnTo>
                    <a:pt x="589883" y="497871"/>
                  </a:lnTo>
                  <a:lnTo>
                    <a:pt x="586127" y="541726"/>
                  </a:lnTo>
                  <a:lnTo>
                    <a:pt x="572869" y="583911"/>
                  </a:lnTo>
                  <a:lnTo>
                    <a:pt x="550255" y="622727"/>
                  </a:lnTo>
                  <a:lnTo>
                    <a:pt x="518431" y="656474"/>
                  </a:lnTo>
                  <a:lnTo>
                    <a:pt x="479763" y="682092"/>
                  </a:lnTo>
                  <a:lnTo>
                    <a:pt x="437668" y="697773"/>
                  </a:lnTo>
                  <a:lnTo>
                    <a:pt x="393843" y="703662"/>
                  </a:lnTo>
                  <a:lnTo>
                    <a:pt x="508043" y="703662"/>
                  </a:lnTo>
                  <a:lnTo>
                    <a:pt x="564419" y="657931"/>
                  </a:lnTo>
                  <a:lnTo>
                    <a:pt x="592796" y="617833"/>
                  </a:lnTo>
                  <a:lnTo>
                    <a:pt x="611836" y="573934"/>
                  </a:lnTo>
                  <a:lnTo>
                    <a:pt x="621528" y="527728"/>
                  </a:lnTo>
                  <a:lnTo>
                    <a:pt x="621752" y="480148"/>
                  </a:lnTo>
                  <a:lnTo>
                    <a:pt x="612826" y="434374"/>
                  </a:lnTo>
                  <a:lnTo>
                    <a:pt x="594411" y="390214"/>
                  </a:lnTo>
                  <a:lnTo>
                    <a:pt x="582784" y="373282"/>
                  </a:lnTo>
                  <a:close/>
                </a:path>
                <a:path w="891539" h="891539">
                  <a:moveTo>
                    <a:pt x="405215" y="417747"/>
                  </a:moveTo>
                  <a:lnTo>
                    <a:pt x="372235" y="418027"/>
                  </a:lnTo>
                  <a:lnTo>
                    <a:pt x="341768" y="430652"/>
                  </a:lnTo>
                  <a:lnTo>
                    <a:pt x="317654" y="454842"/>
                  </a:lnTo>
                  <a:lnTo>
                    <a:pt x="304803" y="486498"/>
                  </a:lnTo>
                  <a:lnTo>
                    <a:pt x="304994" y="508873"/>
                  </a:lnTo>
                  <a:lnTo>
                    <a:pt x="305115" y="519555"/>
                  </a:lnTo>
                  <a:lnTo>
                    <a:pt x="317712" y="549951"/>
                  </a:lnTo>
                  <a:lnTo>
                    <a:pt x="341904" y="574072"/>
                  </a:lnTo>
                  <a:lnTo>
                    <a:pt x="373560" y="586917"/>
                  </a:lnTo>
                  <a:lnTo>
                    <a:pt x="406542" y="586636"/>
                  </a:lnTo>
                  <a:lnTo>
                    <a:pt x="437013" y="574007"/>
                  </a:lnTo>
                  <a:lnTo>
                    <a:pt x="457001" y="553955"/>
                  </a:lnTo>
                  <a:lnTo>
                    <a:pt x="389551" y="553955"/>
                  </a:lnTo>
                  <a:lnTo>
                    <a:pt x="369458" y="549899"/>
                  </a:lnTo>
                  <a:lnTo>
                    <a:pt x="353051" y="538838"/>
                  </a:lnTo>
                  <a:lnTo>
                    <a:pt x="341990" y="522431"/>
                  </a:lnTo>
                  <a:lnTo>
                    <a:pt x="337935" y="502330"/>
                  </a:lnTo>
                  <a:lnTo>
                    <a:pt x="341990" y="482245"/>
                  </a:lnTo>
                  <a:lnTo>
                    <a:pt x="353051" y="465838"/>
                  </a:lnTo>
                  <a:lnTo>
                    <a:pt x="369458" y="454777"/>
                  </a:lnTo>
                  <a:lnTo>
                    <a:pt x="389551" y="450721"/>
                  </a:lnTo>
                  <a:lnTo>
                    <a:pt x="465255" y="450721"/>
                  </a:lnTo>
                  <a:lnTo>
                    <a:pt x="485385" y="430592"/>
                  </a:lnTo>
                  <a:lnTo>
                    <a:pt x="436871" y="430592"/>
                  </a:lnTo>
                  <a:lnTo>
                    <a:pt x="405215" y="417747"/>
                  </a:lnTo>
                  <a:close/>
                </a:path>
                <a:path w="891539" h="891539">
                  <a:moveTo>
                    <a:pt x="472193" y="480148"/>
                  </a:moveTo>
                  <a:lnTo>
                    <a:pt x="436016" y="480148"/>
                  </a:lnTo>
                  <a:lnTo>
                    <a:pt x="439359" y="487059"/>
                  </a:lnTo>
                  <a:lnTo>
                    <a:pt x="441118" y="494636"/>
                  </a:lnTo>
                  <a:lnTo>
                    <a:pt x="426051" y="538838"/>
                  </a:lnTo>
                  <a:lnTo>
                    <a:pt x="389551" y="553955"/>
                  </a:lnTo>
                  <a:lnTo>
                    <a:pt x="457001" y="553955"/>
                  </a:lnTo>
                  <a:lnTo>
                    <a:pt x="461134" y="549809"/>
                  </a:lnTo>
                  <a:lnTo>
                    <a:pt x="471849" y="526876"/>
                  </a:lnTo>
                  <a:lnTo>
                    <a:pt x="475420" y="502330"/>
                  </a:lnTo>
                  <a:lnTo>
                    <a:pt x="472193" y="480148"/>
                  </a:lnTo>
                  <a:close/>
                </a:path>
                <a:path w="891539" h="891539">
                  <a:moveTo>
                    <a:pt x="465255" y="450721"/>
                  </a:moveTo>
                  <a:lnTo>
                    <a:pt x="389551" y="450721"/>
                  </a:lnTo>
                  <a:lnTo>
                    <a:pt x="397241" y="450759"/>
                  </a:lnTo>
                  <a:lnTo>
                    <a:pt x="404830" y="452530"/>
                  </a:lnTo>
                  <a:lnTo>
                    <a:pt x="411741" y="455873"/>
                  </a:lnTo>
                  <a:lnTo>
                    <a:pt x="377338" y="490288"/>
                  </a:lnTo>
                  <a:lnTo>
                    <a:pt x="373585" y="495966"/>
                  </a:lnTo>
                  <a:lnTo>
                    <a:pt x="372351" y="502330"/>
                  </a:lnTo>
                  <a:lnTo>
                    <a:pt x="372452" y="503029"/>
                  </a:lnTo>
                  <a:lnTo>
                    <a:pt x="373585" y="508873"/>
                  </a:lnTo>
                  <a:lnTo>
                    <a:pt x="377338" y="514551"/>
                  </a:lnTo>
                  <a:lnTo>
                    <a:pt x="383014" y="518304"/>
                  </a:lnTo>
                  <a:lnTo>
                    <a:pt x="389463" y="519555"/>
                  </a:lnTo>
                  <a:lnTo>
                    <a:pt x="395912" y="518304"/>
                  </a:lnTo>
                  <a:lnTo>
                    <a:pt x="401588" y="514551"/>
                  </a:lnTo>
                  <a:lnTo>
                    <a:pt x="436016" y="480148"/>
                  </a:lnTo>
                  <a:lnTo>
                    <a:pt x="472193" y="480148"/>
                  </a:lnTo>
                  <a:lnTo>
                    <a:pt x="471849" y="477782"/>
                  </a:lnTo>
                  <a:lnTo>
                    <a:pt x="461134" y="454842"/>
                  </a:lnTo>
                  <a:lnTo>
                    <a:pt x="465255" y="450721"/>
                  </a:lnTo>
                  <a:close/>
                </a:path>
                <a:path w="891539" h="891539">
                  <a:moveTo>
                    <a:pt x="509529" y="301771"/>
                  </a:moveTo>
                  <a:lnTo>
                    <a:pt x="388968" y="301771"/>
                  </a:lnTo>
                  <a:lnTo>
                    <a:pt x="434677" y="307023"/>
                  </a:lnTo>
                  <a:lnTo>
                    <a:pt x="478470" y="322776"/>
                  </a:lnTo>
                  <a:lnTo>
                    <a:pt x="518431" y="349032"/>
                  </a:lnTo>
                  <a:lnTo>
                    <a:pt x="436871" y="430592"/>
                  </a:lnTo>
                  <a:lnTo>
                    <a:pt x="485385" y="430592"/>
                  </a:lnTo>
                  <a:lnTo>
                    <a:pt x="542694" y="373282"/>
                  </a:lnTo>
                  <a:lnTo>
                    <a:pt x="582784" y="373282"/>
                  </a:lnTo>
                  <a:lnTo>
                    <a:pt x="566605" y="349723"/>
                  </a:lnTo>
                  <a:lnTo>
                    <a:pt x="591044" y="325284"/>
                  </a:lnTo>
                  <a:lnTo>
                    <a:pt x="542518" y="325284"/>
                  </a:lnTo>
                  <a:lnTo>
                    <a:pt x="509529" y="301771"/>
                  </a:lnTo>
                  <a:close/>
                </a:path>
                <a:path w="891539" h="891539">
                  <a:moveTo>
                    <a:pt x="547106" y="149386"/>
                  </a:moveTo>
                  <a:lnTo>
                    <a:pt x="387880" y="149386"/>
                  </a:lnTo>
                  <a:lnTo>
                    <a:pt x="436068" y="152613"/>
                  </a:lnTo>
                  <a:lnTo>
                    <a:pt x="483052" y="162283"/>
                  </a:lnTo>
                  <a:lnTo>
                    <a:pt x="528202" y="178173"/>
                  </a:lnTo>
                  <a:lnTo>
                    <a:pt x="570888" y="200063"/>
                  </a:lnTo>
                  <a:lnTo>
                    <a:pt x="610482" y="227729"/>
                  </a:lnTo>
                  <a:lnTo>
                    <a:pt x="611349" y="256452"/>
                  </a:lnTo>
                  <a:lnTo>
                    <a:pt x="542518" y="325284"/>
                  </a:lnTo>
                  <a:lnTo>
                    <a:pt x="591044" y="325284"/>
                  </a:lnTo>
                  <a:lnTo>
                    <a:pt x="635437" y="280891"/>
                  </a:lnTo>
                  <a:lnTo>
                    <a:pt x="733924" y="280891"/>
                  </a:lnTo>
                  <a:lnTo>
                    <a:pt x="766716" y="248197"/>
                  </a:lnTo>
                  <a:lnTo>
                    <a:pt x="719396" y="248197"/>
                  </a:lnTo>
                  <a:lnTo>
                    <a:pt x="646092" y="245785"/>
                  </a:lnTo>
                  <a:lnTo>
                    <a:pt x="644041" y="183160"/>
                  </a:lnTo>
                  <a:lnTo>
                    <a:pt x="608422" y="183160"/>
                  </a:lnTo>
                  <a:lnTo>
                    <a:pt x="566607" y="158026"/>
                  </a:lnTo>
                  <a:lnTo>
                    <a:pt x="547106" y="149386"/>
                  </a:lnTo>
                  <a:close/>
                </a:path>
                <a:path w="891539" h="891539">
                  <a:moveTo>
                    <a:pt x="729711" y="282613"/>
                  </a:moveTo>
                  <a:lnTo>
                    <a:pt x="725076" y="282613"/>
                  </a:lnTo>
                  <a:lnTo>
                    <a:pt x="729649" y="282638"/>
                  </a:lnTo>
                  <a:close/>
                </a:path>
                <a:path w="891539" h="891539">
                  <a:moveTo>
                    <a:pt x="792693" y="57208"/>
                  </a:moveTo>
                  <a:lnTo>
                    <a:pt x="758976" y="57208"/>
                  </a:lnTo>
                  <a:lnTo>
                    <a:pt x="760861" y="114505"/>
                  </a:lnTo>
                  <a:lnTo>
                    <a:pt x="760861" y="124004"/>
                  </a:lnTo>
                  <a:lnTo>
                    <a:pt x="768576" y="131706"/>
                  </a:lnTo>
                  <a:lnTo>
                    <a:pt x="778075" y="131706"/>
                  </a:lnTo>
                  <a:lnTo>
                    <a:pt x="835372" y="133604"/>
                  </a:lnTo>
                  <a:lnTo>
                    <a:pt x="719396" y="248197"/>
                  </a:lnTo>
                  <a:lnTo>
                    <a:pt x="766716" y="248197"/>
                  </a:lnTo>
                  <a:lnTo>
                    <a:pt x="885959" y="128955"/>
                  </a:lnTo>
                  <a:lnTo>
                    <a:pt x="889763" y="123282"/>
                  </a:lnTo>
                  <a:lnTo>
                    <a:pt x="891052" y="116814"/>
                  </a:lnTo>
                  <a:lnTo>
                    <a:pt x="889823" y="110331"/>
                  </a:lnTo>
                  <a:lnTo>
                    <a:pt x="886072" y="104616"/>
                  </a:lnTo>
                  <a:lnTo>
                    <a:pt x="882981" y="101500"/>
                  </a:lnTo>
                  <a:lnTo>
                    <a:pt x="880858" y="100570"/>
                  </a:lnTo>
                  <a:lnTo>
                    <a:pt x="874939" y="100570"/>
                  </a:lnTo>
                  <a:lnTo>
                    <a:pt x="794070" y="97806"/>
                  </a:lnTo>
                  <a:lnTo>
                    <a:pt x="792693" y="57208"/>
                  </a:lnTo>
                  <a:close/>
                </a:path>
                <a:path w="891539" h="891539">
                  <a:moveTo>
                    <a:pt x="783051" y="0"/>
                  </a:moveTo>
                  <a:lnTo>
                    <a:pt x="769154" y="477"/>
                  </a:lnTo>
                  <a:lnTo>
                    <a:pt x="764982" y="2299"/>
                  </a:lnTo>
                  <a:lnTo>
                    <a:pt x="761891" y="5415"/>
                  </a:lnTo>
                  <a:lnTo>
                    <a:pt x="613397" y="153218"/>
                  </a:lnTo>
                  <a:lnTo>
                    <a:pt x="610055" y="156585"/>
                  </a:lnTo>
                  <a:lnTo>
                    <a:pt x="608246" y="161197"/>
                  </a:lnTo>
                  <a:lnTo>
                    <a:pt x="608422" y="165946"/>
                  </a:lnTo>
                  <a:lnTo>
                    <a:pt x="608422" y="183160"/>
                  </a:lnTo>
                  <a:lnTo>
                    <a:pt x="644041" y="183160"/>
                  </a:lnTo>
                  <a:lnTo>
                    <a:pt x="643692" y="172493"/>
                  </a:lnTo>
                  <a:lnTo>
                    <a:pt x="758976" y="57208"/>
                  </a:lnTo>
                  <a:lnTo>
                    <a:pt x="792693" y="57208"/>
                  </a:lnTo>
                  <a:lnTo>
                    <a:pt x="791005" y="7451"/>
                  </a:lnTo>
                  <a:lnTo>
                    <a:pt x="783051" y="0"/>
                  </a:lnTo>
                  <a:close/>
                </a:path>
                <a:path w="891539" h="891539">
                  <a:moveTo>
                    <a:pt x="874424" y="99540"/>
                  </a:moveTo>
                  <a:lnTo>
                    <a:pt x="874939" y="100570"/>
                  </a:lnTo>
                  <a:lnTo>
                    <a:pt x="880858" y="100570"/>
                  </a:lnTo>
                  <a:lnTo>
                    <a:pt x="878822" y="99678"/>
                  </a:lnTo>
                  <a:lnTo>
                    <a:pt x="874424" y="995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637"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8012040" y="5658491"/>
            <a:ext cx="2144040" cy="875278"/>
          </a:xfrm>
          <a:prstGeom prst="rect">
            <a:avLst/>
          </a:prstGeom>
        </p:spPr>
        <p:txBody>
          <a:bodyPr vert="horz" wrap="square" lIns="0" tIns="15595" rIns="0" bIns="0" rtlCol="0">
            <a:spAutoFit/>
          </a:bodyPr>
          <a:lstStyle/>
          <a:p>
            <a:pPr marL="11552">
              <a:spcBef>
                <a:spcPts val="123"/>
              </a:spcBef>
            </a:pPr>
            <a:r>
              <a:rPr sz="2365" dirty="0">
                <a:solidFill>
                  <a:srgbClr val="2F2F2F"/>
                </a:solidFill>
                <a:latin typeface="Montserrat"/>
                <a:cs typeface="Montserrat"/>
              </a:rPr>
              <a:t>S</a:t>
            </a:r>
            <a:r>
              <a:rPr sz="2365" spc="114" dirty="0">
                <a:solidFill>
                  <a:srgbClr val="2F2F2F"/>
                </a:solidFill>
                <a:latin typeface="Montserrat"/>
                <a:cs typeface="Montserrat"/>
              </a:rPr>
              <a:t> </a:t>
            </a:r>
            <a:r>
              <a:rPr sz="2365" dirty="0">
                <a:solidFill>
                  <a:srgbClr val="2F2F2F"/>
                </a:solidFill>
                <a:latin typeface="Montserrat"/>
                <a:cs typeface="Montserrat"/>
              </a:rPr>
              <a:t>U</a:t>
            </a:r>
            <a:r>
              <a:rPr sz="2365" spc="114" dirty="0">
                <a:solidFill>
                  <a:srgbClr val="2F2F2F"/>
                </a:solidFill>
                <a:latin typeface="Montserrat"/>
                <a:cs typeface="Montserrat"/>
              </a:rPr>
              <a:t> </a:t>
            </a:r>
            <a:r>
              <a:rPr sz="2365" dirty="0">
                <a:solidFill>
                  <a:srgbClr val="2F2F2F"/>
                </a:solidFill>
                <a:latin typeface="Montserrat"/>
                <a:cs typeface="Montserrat"/>
              </a:rPr>
              <a:t>B</a:t>
            </a:r>
            <a:r>
              <a:rPr sz="2365" spc="86" dirty="0">
                <a:solidFill>
                  <a:srgbClr val="2F2F2F"/>
                </a:solidFill>
                <a:latin typeface="Montserrat"/>
                <a:cs typeface="Montserrat"/>
              </a:rPr>
              <a:t> </a:t>
            </a:r>
            <a:r>
              <a:rPr sz="2365" dirty="0">
                <a:solidFill>
                  <a:srgbClr val="2F2F2F"/>
                </a:solidFill>
                <a:latin typeface="Montserrat"/>
                <a:cs typeface="Montserrat"/>
              </a:rPr>
              <a:t>T</a:t>
            </a:r>
            <a:r>
              <a:rPr sz="2365" spc="114" dirty="0">
                <a:solidFill>
                  <a:srgbClr val="2F2F2F"/>
                </a:solidFill>
                <a:latin typeface="Montserrat"/>
                <a:cs typeface="Montserrat"/>
              </a:rPr>
              <a:t> </a:t>
            </a:r>
            <a:r>
              <a:rPr sz="2365" dirty="0">
                <a:solidFill>
                  <a:srgbClr val="2F2F2F"/>
                </a:solidFill>
                <a:latin typeface="Montserrat"/>
                <a:cs typeface="Montserrat"/>
              </a:rPr>
              <a:t>I</a:t>
            </a:r>
            <a:r>
              <a:rPr sz="2365" spc="114" dirty="0">
                <a:solidFill>
                  <a:srgbClr val="2F2F2F"/>
                </a:solidFill>
                <a:latin typeface="Montserrat"/>
                <a:cs typeface="Montserrat"/>
              </a:rPr>
              <a:t> </a:t>
            </a:r>
            <a:r>
              <a:rPr sz="2365" dirty="0">
                <a:solidFill>
                  <a:srgbClr val="2F2F2F"/>
                </a:solidFill>
                <a:latin typeface="Montserrat"/>
                <a:cs typeface="Montserrat"/>
              </a:rPr>
              <a:t>T</a:t>
            </a:r>
            <a:r>
              <a:rPr sz="2365" spc="114" dirty="0">
                <a:solidFill>
                  <a:srgbClr val="2F2F2F"/>
                </a:solidFill>
                <a:latin typeface="Montserrat"/>
                <a:cs typeface="Montserrat"/>
              </a:rPr>
              <a:t> </a:t>
            </a:r>
            <a:r>
              <a:rPr sz="2365" dirty="0">
                <a:solidFill>
                  <a:srgbClr val="2F2F2F"/>
                </a:solidFill>
                <a:latin typeface="Montserrat"/>
                <a:cs typeface="Montserrat"/>
              </a:rPr>
              <a:t>L</a:t>
            </a:r>
            <a:r>
              <a:rPr sz="2365" spc="114" dirty="0">
                <a:solidFill>
                  <a:srgbClr val="2F2F2F"/>
                </a:solidFill>
                <a:latin typeface="Montserrat"/>
                <a:cs typeface="Montserrat"/>
              </a:rPr>
              <a:t> </a:t>
            </a:r>
            <a:r>
              <a:rPr sz="2365" spc="-45" dirty="0">
                <a:solidFill>
                  <a:srgbClr val="2F2F2F"/>
                </a:solidFill>
                <a:latin typeface="Montserrat"/>
                <a:cs typeface="Montserrat"/>
              </a:rPr>
              <a:t>E</a:t>
            </a:r>
            <a:endParaRPr sz="2365">
              <a:latin typeface="Montserrat"/>
              <a:cs typeface="Montserrat"/>
            </a:endParaRPr>
          </a:p>
          <a:p>
            <a:pPr marL="904515">
              <a:spcBef>
                <a:spcPts val="2460"/>
              </a:spcBef>
            </a:pPr>
            <a:r>
              <a:rPr sz="1137" dirty="0">
                <a:latin typeface="Montserrat"/>
                <a:cs typeface="Montserrat"/>
              </a:rPr>
              <a:t>T</a:t>
            </a:r>
            <a:r>
              <a:rPr sz="1137" spc="68" dirty="0">
                <a:latin typeface="Montserrat"/>
                <a:cs typeface="Montserrat"/>
              </a:rPr>
              <a:t> </a:t>
            </a:r>
            <a:r>
              <a:rPr sz="1137" dirty="0">
                <a:latin typeface="Montserrat"/>
                <a:cs typeface="Montserrat"/>
              </a:rPr>
              <a:t>E</a:t>
            </a:r>
            <a:r>
              <a:rPr sz="1137" spc="55" dirty="0">
                <a:latin typeface="Montserrat"/>
                <a:cs typeface="Montserrat"/>
              </a:rPr>
              <a:t> </a:t>
            </a:r>
            <a:r>
              <a:rPr sz="1137" dirty="0">
                <a:latin typeface="Montserrat"/>
                <a:cs typeface="Montserrat"/>
              </a:rPr>
              <a:t>X</a:t>
            </a:r>
            <a:r>
              <a:rPr sz="1137" spc="18" dirty="0">
                <a:latin typeface="Montserrat"/>
                <a:cs typeface="Montserrat"/>
              </a:rPr>
              <a:t> </a:t>
            </a:r>
            <a:r>
              <a:rPr sz="1137" spc="-45" dirty="0">
                <a:latin typeface="Montserrat"/>
                <a:cs typeface="Montserrat"/>
              </a:rPr>
              <a:t>T </a:t>
            </a:r>
            <a:endParaRPr sz="1137">
              <a:latin typeface="Montserrat"/>
              <a:cs typeface="Montserra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018798" y="5658491"/>
            <a:ext cx="2144040" cy="875278"/>
          </a:xfrm>
          <a:prstGeom prst="rect">
            <a:avLst/>
          </a:prstGeom>
        </p:spPr>
        <p:txBody>
          <a:bodyPr vert="horz" wrap="square" lIns="0" tIns="15595" rIns="0" bIns="0" rtlCol="0">
            <a:spAutoFit/>
          </a:bodyPr>
          <a:lstStyle/>
          <a:p>
            <a:pPr algn="ctr">
              <a:spcBef>
                <a:spcPts val="123"/>
              </a:spcBef>
            </a:pPr>
            <a:r>
              <a:rPr sz="2365" dirty="0">
                <a:solidFill>
                  <a:srgbClr val="2F2F2F"/>
                </a:solidFill>
                <a:latin typeface="Montserrat"/>
                <a:cs typeface="Montserrat"/>
              </a:rPr>
              <a:t>S</a:t>
            </a:r>
            <a:r>
              <a:rPr sz="2365" spc="114" dirty="0">
                <a:solidFill>
                  <a:srgbClr val="2F2F2F"/>
                </a:solidFill>
                <a:latin typeface="Montserrat"/>
                <a:cs typeface="Montserrat"/>
              </a:rPr>
              <a:t> </a:t>
            </a:r>
            <a:r>
              <a:rPr sz="2365" dirty="0">
                <a:solidFill>
                  <a:srgbClr val="2F2F2F"/>
                </a:solidFill>
                <a:latin typeface="Montserrat"/>
                <a:cs typeface="Montserrat"/>
              </a:rPr>
              <a:t>U</a:t>
            </a:r>
            <a:r>
              <a:rPr sz="2365" spc="114" dirty="0">
                <a:solidFill>
                  <a:srgbClr val="2F2F2F"/>
                </a:solidFill>
                <a:latin typeface="Montserrat"/>
                <a:cs typeface="Montserrat"/>
              </a:rPr>
              <a:t> </a:t>
            </a:r>
            <a:r>
              <a:rPr sz="2365" dirty="0">
                <a:solidFill>
                  <a:srgbClr val="2F2F2F"/>
                </a:solidFill>
                <a:latin typeface="Montserrat"/>
                <a:cs typeface="Montserrat"/>
              </a:rPr>
              <a:t>B</a:t>
            </a:r>
            <a:r>
              <a:rPr sz="2365" spc="86" dirty="0">
                <a:solidFill>
                  <a:srgbClr val="2F2F2F"/>
                </a:solidFill>
                <a:latin typeface="Montserrat"/>
                <a:cs typeface="Montserrat"/>
              </a:rPr>
              <a:t> </a:t>
            </a:r>
            <a:r>
              <a:rPr sz="2365" dirty="0">
                <a:solidFill>
                  <a:srgbClr val="2F2F2F"/>
                </a:solidFill>
                <a:latin typeface="Montserrat"/>
                <a:cs typeface="Montserrat"/>
              </a:rPr>
              <a:t>T</a:t>
            </a:r>
            <a:r>
              <a:rPr sz="2365" spc="114" dirty="0">
                <a:solidFill>
                  <a:srgbClr val="2F2F2F"/>
                </a:solidFill>
                <a:latin typeface="Montserrat"/>
                <a:cs typeface="Montserrat"/>
              </a:rPr>
              <a:t> </a:t>
            </a:r>
            <a:r>
              <a:rPr sz="2365" dirty="0">
                <a:solidFill>
                  <a:srgbClr val="2F2F2F"/>
                </a:solidFill>
                <a:latin typeface="Montserrat"/>
                <a:cs typeface="Montserrat"/>
              </a:rPr>
              <a:t>I</a:t>
            </a:r>
            <a:r>
              <a:rPr sz="2365" spc="114" dirty="0">
                <a:solidFill>
                  <a:srgbClr val="2F2F2F"/>
                </a:solidFill>
                <a:latin typeface="Montserrat"/>
                <a:cs typeface="Montserrat"/>
              </a:rPr>
              <a:t> </a:t>
            </a:r>
            <a:r>
              <a:rPr sz="2365" dirty="0">
                <a:solidFill>
                  <a:srgbClr val="2F2F2F"/>
                </a:solidFill>
                <a:latin typeface="Montserrat"/>
                <a:cs typeface="Montserrat"/>
              </a:rPr>
              <a:t>T</a:t>
            </a:r>
            <a:r>
              <a:rPr sz="2365" spc="114" dirty="0">
                <a:solidFill>
                  <a:srgbClr val="2F2F2F"/>
                </a:solidFill>
                <a:latin typeface="Montserrat"/>
                <a:cs typeface="Montserrat"/>
              </a:rPr>
              <a:t> </a:t>
            </a:r>
            <a:r>
              <a:rPr sz="2365" dirty="0">
                <a:solidFill>
                  <a:srgbClr val="2F2F2F"/>
                </a:solidFill>
                <a:latin typeface="Montserrat"/>
                <a:cs typeface="Montserrat"/>
              </a:rPr>
              <a:t>L</a:t>
            </a:r>
            <a:r>
              <a:rPr sz="2365" spc="114" dirty="0">
                <a:solidFill>
                  <a:srgbClr val="2F2F2F"/>
                </a:solidFill>
                <a:latin typeface="Montserrat"/>
                <a:cs typeface="Montserrat"/>
              </a:rPr>
              <a:t> </a:t>
            </a:r>
            <a:r>
              <a:rPr sz="2365" spc="-45" dirty="0">
                <a:solidFill>
                  <a:srgbClr val="2F2F2F"/>
                </a:solidFill>
                <a:latin typeface="Montserrat"/>
                <a:cs typeface="Montserrat"/>
              </a:rPr>
              <a:t>E</a:t>
            </a:r>
            <a:endParaRPr sz="2365">
              <a:latin typeface="Montserrat"/>
              <a:cs typeface="Montserrat"/>
            </a:endParaRPr>
          </a:p>
          <a:p>
            <a:pPr marL="50828" algn="ctr">
              <a:spcBef>
                <a:spcPts val="2460"/>
              </a:spcBef>
            </a:pPr>
            <a:r>
              <a:rPr sz="1137" dirty="0">
                <a:latin typeface="Montserrat"/>
                <a:cs typeface="Montserrat"/>
              </a:rPr>
              <a:t>T</a:t>
            </a:r>
            <a:r>
              <a:rPr sz="1137" spc="68" dirty="0">
                <a:latin typeface="Montserrat"/>
                <a:cs typeface="Montserrat"/>
              </a:rPr>
              <a:t> </a:t>
            </a:r>
            <a:r>
              <a:rPr sz="1137" dirty="0">
                <a:latin typeface="Montserrat"/>
                <a:cs typeface="Montserrat"/>
              </a:rPr>
              <a:t>E</a:t>
            </a:r>
            <a:r>
              <a:rPr sz="1137" spc="55" dirty="0">
                <a:latin typeface="Montserrat"/>
                <a:cs typeface="Montserrat"/>
              </a:rPr>
              <a:t> </a:t>
            </a:r>
            <a:r>
              <a:rPr sz="1137" dirty="0">
                <a:latin typeface="Montserrat"/>
                <a:cs typeface="Montserrat"/>
              </a:rPr>
              <a:t>X</a:t>
            </a:r>
            <a:r>
              <a:rPr sz="1137" spc="18" dirty="0">
                <a:latin typeface="Montserrat"/>
                <a:cs typeface="Montserrat"/>
              </a:rPr>
              <a:t> </a:t>
            </a:r>
            <a:r>
              <a:rPr sz="1137" spc="-45" dirty="0">
                <a:latin typeface="Montserrat"/>
                <a:cs typeface="Montserrat"/>
              </a:rPr>
              <a:t>T </a:t>
            </a:r>
            <a:endParaRPr sz="1137">
              <a:latin typeface="Montserrat"/>
              <a:cs typeface="Montserra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2980738" y="5658491"/>
            <a:ext cx="2144040" cy="875278"/>
          </a:xfrm>
          <a:prstGeom prst="rect">
            <a:avLst/>
          </a:prstGeom>
        </p:spPr>
        <p:txBody>
          <a:bodyPr vert="horz" wrap="square" lIns="0" tIns="15595" rIns="0" bIns="0" rtlCol="0">
            <a:spAutoFit/>
          </a:bodyPr>
          <a:lstStyle/>
          <a:p>
            <a:pPr marL="11552">
              <a:spcBef>
                <a:spcPts val="123"/>
              </a:spcBef>
            </a:pPr>
            <a:r>
              <a:rPr sz="2365" dirty="0">
                <a:solidFill>
                  <a:srgbClr val="2F2F2F"/>
                </a:solidFill>
                <a:latin typeface="Montserrat"/>
                <a:cs typeface="Montserrat"/>
              </a:rPr>
              <a:t>S</a:t>
            </a:r>
            <a:r>
              <a:rPr sz="2365" spc="114" dirty="0">
                <a:solidFill>
                  <a:srgbClr val="2F2F2F"/>
                </a:solidFill>
                <a:latin typeface="Montserrat"/>
                <a:cs typeface="Montserrat"/>
              </a:rPr>
              <a:t> </a:t>
            </a:r>
            <a:r>
              <a:rPr sz="2365" dirty="0">
                <a:solidFill>
                  <a:srgbClr val="2F2F2F"/>
                </a:solidFill>
                <a:latin typeface="Montserrat"/>
                <a:cs typeface="Montserrat"/>
              </a:rPr>
              <a:t>U</a:t>
            </a:r>
            <a:r>
              <a:rPr sz="2365" spc="114" dirty="0">
                <a:solidFill>
                  <a:srgbClr val="2F2F2F"/>
                </a:solidFill>
                <a:latin typeface="Montserrat"/>
                <a:cs typeface="Montserrat"/>
              </a:rPr>
              <a:t> </a:t>
            </a:r>
            <a:r>
              <a:rPr sz="2365" dirty="0">
                <a:solidFill>
                  <a:srgbClr val="2F2F2F"/>
                </a:solidFill>
                <a:latin typeface="Montserrat"/>
                <a:cs typeface="Montserrat"/>
              </a:rPr>
              <a:t>B</a:t>
            </a:r>
            <a:r>
              <a:rPr sz="2365" spc="86" dirty="0">
                <a:solidFill>
                  <a:srgbClr val="2F2F2F"/>
                </a:solidFill>
                <a:latin typeface="Montserrat"/>
                <a:cs typeface="Montserrat"/>
              </a:rPr>
              <a:t> </a:t>
            </a:r>
            <a:r>
              <a:rPr sz="2365" dirty="0">
                <a:solidFill>
                  <a:srgbClr val="2F2F2F"/>
                </a:solidFill>
                <a:latin typeface="Montserrat"/>
                <a:cs typeface="Montserrat"/>
              </a:rPr>
              <a:t>T</a:t>
            </a:r>
            <a:r>
              <a:rPr sz="2365" spc="114" dirty="0">
                <a:solidFill>
                  <a:srgbClr val="2F2F2F"/>
                </a:solidFill>
                <a:latin typeface="Montserrat"/>
                <a:cs typeface="Montserrat"/>
              </a:rPr>
              <a:t> </a:t>
            </a:r>
            <a:r>
              <a:rPr sz="2365" dirty="0">
                <a:solidFill>
                  <a:srgbClr val="2F2F2F"/>
                </a:solidFill>
                <a:latin typeface="Montserrat"/>
                <a:cs typeface="Montserrat"/>
              </a:rPr>
              <a:t>I</a:t>
            </a:r>
            <a:r>
              <a:rPr sz="2365" spc="114" dirty="0">
                <a:solidFill>
                  <a:srgbClr val="2F2F2F"/>
                </a:solidFill>
                <a:latin typeface="Montserrat"/>
                <a:cs typeface="Montserrat"/>
              </a:rPr>
              <a:t> </a:t>
            </a:r>
            <a:r>
              <a:rPr sz="2365" dirty="0">
                <a:solidFill>
                  <a:srgbClr val="2F2F2F"/>
                </a:solidFill>
                <a:latin typeface="Montserrat"/>
                <a:cs typeface="Montserrat"/>
              </a:rPr>
              <a:t>T</a:t>
            </a:r>
            <a:r>
              <a:rPr sz="2365" spc="114" dirty="0">
                <a:solidFill>
                  <a:srgbClr val="2F2F2F"/>
                </a:solidFill>
                <a:latin typeface="Montserrat"/>
                <a:cs typeface="Montserrat"/>
              </a:rPr>
              <a:t> </a:t>
            </a:r>
            <a:r>
              <a:rPr sz="2365" dirty="0">
                <a:solidFill>
                  <a:srgbClr val="2F2F2F"/>
                </a:solidFill>
                <a:latin typeface="Montserrat"/>
                <a:cs typeface="Montserrat"/>
              </a:rPr>
              <a:t>L</a:t>
            </a:r>
            <a:r>
              <a:rPr sz="2365" spc="114" dirty="0">
                <a:solidFill>
                  <a:srgbClr val="2F2F2F"/>
                </a:solidFill>
                <a:latin typeface="Montserrat"/>
                <a:cs typeface="Montserrat"/>
              </a:rPr>
              <a:t> </a:t>
            </a:r>
            <a:r>
              <a:rPr sz="2365" spc="-45" dirty="0">
                <a:solidFill>
                  <a:srgbClr val="2F2F2F"/>
                </a:solidFill>
                <a:latin typeface="Montserrat"/>
                <a:cs typeface="Montserrat"/>
              </a:rPr>
              <a:t>E</a:t>
            </a:r>
            <a:endParaRPr sz="2365">
              <a:latin typeface="Montserrat"/>
              <a:cs typeface="Montserrat"/>
            </a:endParaRPr>
          </a:p>
          <a:p>
            <a:pPr marL="964585">
              <a:spcBef>
                <a:spcPts val="2460"/>
              </a:spcBef>
            </a:pPr>
            <a:r>
              <a:rPr sz="1137" dirty="0">
                <a:latin typeface="Montserrat"/>
                <a:cs typeface="Montserrat"/>
              </a:rPr>
              <a:t>T</a:t>
            </a:r>
            <a:r>
              <a:rPr sz="1137" spc="68" dirty="0">
                <a:latin typeface="Montserrat"/>
                <a:cs typeface="Montserrat"/>
              </a:rPr>
              <a:t> </a:t>
            </a:r>
            <a:r>
              <a:rPr sz="1137" dirty="0">
                <a:latin typeface="Montserrat"/>
                <a:cs typeface="Montserrat"/>
              </a:rPr>
              <a:t>E</a:t>
            </a:r>
            <a:r>
              <a:rPr sz="1137" spc="55" dirty="0">
                <a:latin typeface="Montserrat"/>
                <a:cs typeface="Montserrat"/>
              </a:rPr>
              <a:t> </a:t>
            </a:r>
            <a:r>
              <a:rPr sz="1137" dirty="0">
                <a:latin typeface="Montserrat"/>
                <a:cs typeface="Montserrat"/>
              </a:rPr>
              <a:t>X</a:t>
            </a:r>
            <a:r>
              <a:rPr sz="1137" spc="18" dirty="0">
                <a:latin typeface="Montserrat"/>
                <a:cs typeface="Montserrat"/>
              </a:rPr>
              <a:t> </a:t>
            </a:r>
            <a:r>
              <a:rPr sz="1137" spc="-45" dirty="0">
                <a:latin typeface="Montserrat"/>
                <a:cs typeface="Montserrat"/>
              </a:rPr>
              <a:t>T </a:t>
            </a:r>
            <a:endParaRPr sz="1137">
              <a:latin typeface="Montserrat"/>
              <a:cs typeface="Montserrat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4912204" y="1657518"/>
            <a:ext cx="9327641" cy="1182733"/>
          </a:xfrm>
          <a:prstGeom prst="rect">
            <a:avLst/>
          </a:prstGeom>
        </p:spPr>
        <p:txBody>
          <a:bodyPr vert="horz" wrap="square" lIns="0" tIns="15595" rIns="0" bIns="0" rtlCol="0">
            <a:spAutoFit/>
          </a:bodyPr>
          <a:lstStyle/>
          <a:p>
            <a:pPr marL="11552">
              <a:lnSpc>
                <a:spcPts val="6031"/>
              </a:lnSpc>
              <a:spcBef>
                <a:spcPts val="123"/>
              </a:spcBef>
              <a:tabLst>
                <a:tab pos="3775167" algn="l"/>
              </a:tabLst>
            </a:pPr>
            <a:r>
              <a:rPr sz="5367" dirty="0">
                <a:solidFill>
                  <a:srgbClr val="FFFFFF"/>
                </a:solidFill>
              </a:rPr>
              <a:t>A</a:t>
            </a:r>
            <a:r>
              <a:rPr sz="5367" spc="291" dirty="0">
                <a:solidFill>
                  <a:srgbClr val="FFFFFF"/>
                </a:solidFill>
              </a:rPr>
              <a:t> </a:t>
            </a:r>
            <a:r>
              <a:rPr sz="5367" dirty="0">
                <a:solidFill>
                  <a:srgbClr val="FFFFFF"/>
                </a:solidFill>
              </a:rPr>
              <a:t>B</a:t>
            </a:r>
            <a:r>
              <a:rPr sz="5367" spc="291" dirty="0">
                <a:solidFill>
                  <a:srgbClr val="FFFFFF"/>
                </a:solidFill>
              </a:rPr>
              <a:t> </a:t>
            </a:r>
            <a:r>
              <a:rPr sz="5367" dirty="0">
                <a:solidFill>
                  <a:srgbClr val="FFFFFF"/>
                </a:solidFill>
              </a:rPr>
              <a:t>O</a:t>
            </a:r>
            <a:r>
              <a:rPr sz="5367" spc="291" dirty="0">
                <a:solidFill>
                  <a:srgbClr val="FFFFFF"/>
                </a:solidFill>
              </a:rPr>
              <a:t> </a:t>
            </a:r>
            <a:r>
              <a:rPr sz="5367" dirty="0">
                <a:solidFill>
                  <a:srgbClr val="FFFFFF"/>
                </a:solidFill>
              </a:rPr>
              <a:t>U</a:t>
            </a:r>
            <a:r>
              <a:rPr sz="5367" spc="291" dirty="0">
                <a:solidFill>
                  <a:srgbClr val="FFFFFF"/>
                </a:solidFill>
              </a:rPr>
              <a:t> </a:t>
            </a:r>
            <a:r>
              <a:rPr sz="5367" spc="-45" dirty="0">
                <a:solidFill>
                  <a:srgbClr val="FFFFFF"/>
                </a:solidFill>
              </a:rPr>
              <a:t>T</a:t>
            </a:r>
            <a:r>
              <a:rPr sz="5367" dirty="0">
                <a:solidFill>
                  <a:srgbClr val="FFFFFF"/>
                </a:solidFill>
              </a:rPr>
              <a:t>	U</a:t>
            </a:r>
            <a:r>
              <a:rPr sz="5367" spc="291" dirty="0">
                <a:solidFill>
                  <a:srgbClr val="FFFFFF"/>
                </a:solidFill>
              </a:rPr>
              <a:t> </a:t>
            </a:r>
            <a:r>
              <a:rPr sz="5367" dirty="0">
                <a:solidFill>
                  <a:srgbClr val="FFFFFF"/>
                </a:solidFill>
              </a:rPr>
              <a:t>N</a:t>
            </a:r>
            <a:r>
              <a:rPr sz="5367" spc="291" dirty="0">
                <a:solidFill>
                  <a:srgbClr val="FFFFFF"/>
                </a:solidFill>
              </a:rPr>
              <a:t> </a:t>
            </a:r>
            <a:r>
              <a:rPr sz="5367" dirty="0">
                <a:solidFill>
                  <a:srgbClr val="FFFFFF"/>
                </a:solidFill>
              </a:rPr>
              <a:t>I</a:t>
            </a:r>
            <a:r>
              <a:rPr sz="5367" spc="291" dirty="0">
                <a:solidFill>
                  <a:srgbClr val="FFFFFF"/>
                </a:solidFill>
              </a:rPr>
              <a:t> </a:t>
            </a:r>
            <a:r>
              <a:rPr sz="5367" dirty="0">
                <a:solidFill>
                  <a:srgbClr val="FFFFFF"/>
                </a:solidFill>
              </a:rPr>
              <a:t>M</a:t>
            </a:r>
            <a:r>
              <a:rPr sz="5367" spc="291" dirty="0">
                <a:solidFill>
                  <a:srgbClr val="FFFFFF"/>
                </a:solidFill>
              </a:rPr>
              <a:t> </a:t>
            </a:r>
            <a:r>
              <a:rPr sz="5367" dirty="0">
                <a:solidFill>
                  <a:srgbClr val="FFFFFF"/>
                </a:solidFill>
              </a:rPr>
              <a:t>A</a:t>
            </a:r>
            <a:r>
              <a:rPr sz="5367" spc="231" dirty="0">
                <a:solidFill>
                  <a:srgbClr val="FFFFFF"/>
                </a:solidFill>
              </a:rPr>
              <a:t> </a:t>
            </a:r>
            <a:r>
              <a:rPr sz="5367" spc="-45" dirty="0">
                <a:solidFill>
                  <a:srgbClr val="FFFFFF"/>
                </a:solidFill>
              </a:rPr>
              <a:t>S</a:t>
            </a:r>
            <a:endParaRPr sz="5367" dirty="0"/>
          </a:p>
          <a:p>
            <a:pPr marL="98191">
              <a:lnSpc>
                <a:spcPts val="3138"/>
              </a:lnSpc>
            </a:pPr>
            <a:r>
              <a:rPr sz="2956" b="0" dirty="0">
                <a:solidFill>
                  <a:srgbClr val="FFFFFF"/>
                </a:solidFill>
                <a:latin typeface="Arial Unicode MS"/>
                <a:cs typeface="Arial Unicode MS"/>
              </a:rPr>
              <a:t>UNIMAS</a:t>
            </a:r>
            <a:r>
              <a:rPr sz="2956" b="0" spc="-64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2956" b="0" dirty="0">
                <a:solidFill>
                  <a:srgbClr val="FFFFFF"/>
                </a:solidFill>
                <a:latin typeface="Arial Unicode MS"/>
                <a:cs typeface="Arial Unicode MS"/>
              </a:rPr>
              <a:t>is</a:t>
            </a:r>
            <a:r>
              <a:rPr sz="2956" b="0" spc="-64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2956" b="0" dirty="0">
                <a:solidFill>
                  <a:srgbClr val="FFFFFF"/>
                </a:solidFill>
                <a:latin typeface="Arial Unicode MS"/>
                <a:cs typeface="Arial Unicode MS"/>
              </a:rPr>
              <a:t>a</a:t>
            </a:r>
            <a:r>
              <a:rPr sz="2956" b="0" spc="-64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2956" b="0" spc="104" dirty="0">
                <a:solidFill>
                  <a:srgbClr val="FFFFFF"/>
                </a:solidFill>
                <a:latin typeface="Arial Unicode MS"/>
                <a:cs typeface="Arial Unicode MS"/>
              </a:rPr>
              <a:t>Community-</a:t>
            </a:r>
            <a:r>
              <a:rPr sz="2956" b="0" spc="68" dirty="0">
                <a:solidFill>
                  <a:srgbClr val="FFFFFF"/>
                </a:solidFill>
                <a:latin typeface="Arial Unicode MS"/>
                <a:cs typeface="Arial Unicode MS"/>
              </a:rPr>
              <a:t>Driven</a:t>
            </a:r>
            <a:r>
              <a:rPr sz="2956" b="0" spc="-64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2956" b="0" spc="41" dirty="0">
                <a:solidFill>
                  <a:srgbClr val="FFFFFF"/>
                </a:solidFill>
                <a:latin typeface="Arial Unicode MS"/>
                <a:cs typeface="Arial Unicode MS"/>
              </a:rPr>
              <a:t>University</a:t>
            </a:r>
            <a:endParaRPr sz="2956" dirty="0">
              <a:latin typeface="Arial Unicode MS"/>
              <a:cs typeface="Arial Unicode MS"/>
            </a:endParaRPr>
          </a:p>
        </p:txBody>
      </p:sp>
      <p:pic>
        <p:nvPicPr>
          <p:cNvPr id="24" name="object 3">
            <a:extLst>
              <a:ext uri="{FF2B5EF4-FFF2-40B4-BE49-F238E27FC236}">
                <a16:creationId xmlns:a16="http://schemas.microsoft.com/office/drawing/2014/main" id="{5B46DCCC-2806-0B4C-9B73-C9671049CBC4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5936539" y="9024951"/>
            <a:ext cx="1849154" cy="89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392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16159" y="5491262"/>
            <a:ext cx="331541" cy="160377"/>
          </a:xfrm>
          <a:prstGeom prst="rect">
            <a:avLst/>
          </a:prstGeom>
        </p:spPr>
        <p:txBody>
          <a:bodyPr vert="horz" wrap="square" lIns="0" tIns="13284" rIns="0" bIns="0" rtlCol="0">
            <a:spAutoFit/>
          </a:bodyPr>
          <a:lstStyle/>
          <a:p>
            <a:pPr marL="11552">
              <a:spcBef>
                <a:spcPts val="104"/>
              </a:spcBef>
            </a:pPr>
            <a:r>
              <a:rPr sz="955" spc="-18" dirty="0">
                <a:latin typeface="Montserrat"/>
                <a:cs typeface="Montserrat"/>
              </a:rPr>
              <a:t>TEXT</a:t>
            </a:r>
            <a:endParaRPr sz="955">
              <a:latin typeface="Montserrat"/>
              <a:cs typeface="Montserra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415518" y="2320527"/>
            <a:ext cx="70467" cy="2910511"/>
            <a:chOff x="1555491" y="2551147"/>
            <a:chExt cx="77470" cy="3199765"/>
          </a:xfrm>
        </p:grpSpPr>
        <p:sp>
          <p:nvSpPr>
            <p:cNvPr id="4" name="object 4"/>
            <p:cNvSpPr/>
            <p:nvPr/>
          </p:nvSpPr>
          <p:spPr>
            <a:xfrm>
              <a:off x="1555491" y="2551147"/>
              <a:ext cx="77470" cy="577215"/>
            </a:xfrm>
            <a:custGeom>
              <a:avLst/>
              <a:gdLst/>
              <a:ahLst/>
              <a:cxnLst/>
              <a:rect l="l" t="t" r="r" b="b"/>
              <a:pathLst>
                <a:path w="77469" h="577214">
                  <a:moveTo>
                    <a:pt x="0" y="577100"/>
                  </a:moveTo>
                  <a:lnTo>
                    <a:pt x="77149" y="577100"/>
                  </a:lnTo>
                  <a:lnTo>
                    <a:pt x="77149" y="0"/>
                  </a:lnTo>
                  <a:lnTo>
                    <a:pt x="0" y="0"/>
                  </a:lnTo>
                  <a:lnTo>
                    <a:pt x="0" y="577100"/>
                  </a:lnTo>
                  <a:close/>
                </a:path>
              </a:pathLst>
            </a:custGeom>
            <a:solidFill>
              <a:srgbClr val="BAC5D6"/>
            </a:solidFill>
          </p:spPr>
          <p:txBody>
            <a:bodyPr wrap="square" lIns="0" tIns="0" rIns="0" bIns="0" rtlCol="0"/>
            <a:lstStyle/>
            <a:p>
              <a:endParaRPr sz="1637"/>
            </a:p>
          </p:txBody>
        </p:sp>
        <p:sp>
          <p:nvSpPr>
            <p:cNvPr id="5" name="object 5"/>
            <p:cNvSpPr/>
            <p:nvPr/>
          </p:nvSpPr>
          <p:spPr>
            <a:xfrm>
              <a:off x="1555491" y="4092026"/>
              <a:ext cx="77470" cy="1659255"/>
            </a:xfrm>
            <a:custGeom>
              <a:avLst/>
              <a:gdLst/>
              <a:ahLst/>
              <a:cxnLst/>
              <a:rect l="l" t="t" r="r" b="b"/>
              <a:pathLst>
                <a:path w="77469" h="1659254">
                  <a:moveTo>
                    <a:pt x="0" y="1658864"/>
                  </a:moveTo>
                  <a:lnTo>
                    <a:pt x="77149" y="1658864"/>
                  </a:lnTo>
                  <a:lnTo>
                    <a:pt x="77149" y="0"/>
                  </a:lnTo>
                  <a:lnTo>
                    <a:pt x="0" y="0"/>
                  </a:lnTo>
                  <a:lnTo>
                    <a:pt x="0" y="1658864"/>
                  </a:lnTo>
                  <a:close/>
                </a:path>
              </a:pathLst>
            </a:custGeom>
            <a:solidFill>
              <a:srgbClr val="5F646D"/>
            </a:solidFill>
          </p:spPr>
          <p:txBody>
            <a:bodyPr wrap="square" lIns="0" tIns="0" rIns="0" bIns="0" rtlCol="0"/>
            <a:lstStyle/>
            <a:p>
              <a:endParaRPr sz="1637"/>
            </a:p>
          </p:txBody>
        </p:sp>
        <p:sp>
          <p:nvSpPr>
            <p:cNvPr id="6" name="object 6"/>
            <p:cNvSpPr/>
            <p:nvPr/>
          </p:nvSpPr>
          <p:spPr>
            <a:xfrm>
              <a:off x="1555491" y="3128248"/>
              <a:ext cx="77470" cy="963930"/>
            </a:xfrm>
            <a:custGeom>
              <a:avLst/>
              <a:gdLst/>
              <a:ahLst/>
              <a:cxnLst/>
              <a:rect l="l" t="t" r="r" b="b"/>
              <a:pathLst>
                <a:path w="77469" h="963929">
                  <a:moveTo>
                    <a:pt x="77149" y="0"/>
                  </a:moveTo>
                  <a:lnTo>
                    <a:pt x="0" y="0"/>
                  </a:lnTo>
                  <a:lnTo>
                    <a:pt x="0" y="963777"/>
                  </a:lnTo>
                  <a:lnTo>
                    <a:pt x="77149" y="963777"/>
                  </a:lnTo>
                  <a:lnTo>
                    <a:pt x="77149" y="0"/>
                  </a:lnTo>
                  <a:close/>
                </a:path>
              </a:pathLst>
            </a:custGeom>
            <a:solidFill>
              <a:srgbClr val="8B93A0"/>
            </a:solidFill>
          </p:spPr>
          <p:txBody>
            <a:bodyPr wrap="square" lIns="0" tIns="0" rIns="0" bIns="0" rtlCol="0"/>
            <a:lstStyle/>
            <a:p>
              <a:endParaRPr sz="1637"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1626056" y="2772701"/>
            <a:ext cx="70467" cy="2458830"/>
            <a:chOff x="1786952" y="3048259"/>
            <a:chExt cx="77470" cy="2703195"/>
          </a:xfrm>
        </p:grpSpPr>
        <p:sp>
          <p:nvSpPr>
            <p:cNvPr id="8" name="object 8"/>
            <p:cNvSpPr/>
            <p:nvPr/>
          </p:nvSpPr>
          <p:spPr>
            <a:xfrm>
              <a:off x="1786952" y="3048259"/>
              <a:ext cx="77470" cy="1268730"/>
            </a:xfrm>
            <a:custGeom>
              <a:avLst/>
              <a:gdLst/>
              <a:ahLst/>
              <a:cxnLst/>
              <a:rect l="l" t="t" r="r" b="b"/>
              <a:pathLst>
                <a:path w="77469" h="1268729">
                  <a:moveTo>
                    <a:pt x="0" y="1268468"/>
                  </a:moveTo>
                  <a:lnTo>
                    <a:pt x="77149" y="1268468"/>
                  </a:lnTo>
                  <a:lnTo>
                    <a:pt x="77149" y="0"/>
                  </a:lnTo>
                  <a:lnTo>
                    <a:pt x="0" y="0"/>
                  </a:lnTo>
                  <a:lnTo>
                    <a:pt x="0" y="1268468"/>
                  </a:lnTo>
                  <a:close/>
                </a:path>
              </a:pathLst>
            </a:custGeom>
            <a:solidFill>
              <a:srgbClr val="BAC5D6"/>
            </a:solidFill>
          </p:spPr>
          <p:txBody>
            <a:bodyPr wrap="square" lIns="0" tIns="0" rIns="0" bIns="0" rtlCol="0"/>
            <a:lstStyle/>
            <a:p>
              <a:endParaRPr sz="1637"/>
            </a:p>
          </p:txBody>
        </p:sp>
        <p:sp>
          <p:nvSpPr>
            <p:cNvPr id="9" name="object 9"/>
            <p:cNvSpPr/>
            <p:nvPr/>
          </p:nvSpPr>
          <p:spPr>
            <a:xfrm>
              <a:off x="1786952" y="4763113"/>
              <a:ext cx="77470" cy="988060"/>
            </a:xfrm>
            <a:custGeom>
              <a:avLst/>
              <a:gdLst/>
              <a:ahLst/>
              <a:cxnLst/>
              <a:rect l="l" t="t" r="r" b="b"/>
              <a:pathLst>
                <a:path w="77469" h="988060">
                  <a:moveTo>
                    <a:pt x="77149" y="0"/>
                  </a:moveTo>
                  <a:lnTo>
                    <a:pt x="0" y="0"/>
                  </a:lnTo>
                  <a:lnTo>
                    <a:pt x="0" y="987777"/>
                  </a:lnTo>
                  <a:lnTo>
                    <a:pt x="77149" y="987777"/>
                  </a:lnTo>
                  <a:lnTo>
                    <a:pt x="77149" y="0"/>
                  </a:lnTo>
                  <a:close/>
                </a:path>
              </a:pathLst>
            </a:custGeom>
            <a:solidFill>
              <a:srgbClr val="5F646D"/>
            </a:solidFill>
          </p:spPr>
          <p:txBody>
            <a:bodyPr wrap="square" lIns="0" tIns="0" rIns="0" bIns="0" rtlCol="0"/>
            <a:lstStyle/>
            <a:p>
              <a:endParaRPr sz="1637"/>
            </a:p>
          </p:txBody>
        </p:sp>
        <p:sp>
          <p:nvSpPr>
            <p:cNvPr id="10" name="object 10"/>
            <p:cNvSpPr/>
            <p:nvPr/>
          </p:nvSpPr>
          <p:spPr>
            <a:xfrm>
              <a:off x="1786952" y="4316727"/>
              <a:ext cx="77470" cy="453390"/>
            </a:xfrm>
            <a:custGeom>
              <a:avLst/>
              <a:gdLst/>
              <a:ahLst/>
              <a:cxnLst/>
              <a:rect l="l" t="t" r="r" b="b"/>
              <a:pathLst>
                <a:path w="77469" h="453389">
                  <a:moveTo>
                    <a:pt x="77149" y="0"/>
                  </a:moveTo>
                  <a:lnTo>
                    <a:pt x="0" y="0"/>
                  </a:lnTo>
                  <a:lnTo>
                    <a:pt x="0" y="452895"/>
                  </a:lnTo>
                  <a:lnTo>
                    <a:pt x="77149" y="452895"/>
                  </a:lnTo>
                  <a:lnTo>
                    <a:pt x="77149" y="0"/>
                  </a:lnTo>
                  <a:close/>
                </a:path>
              </a:pathLst>
            </a:custGeom>
            <a:solidFill>
              <a:srgbClr val="8B93A0"/>
            </a:solidFill>
          </p:spPr>
          <p:txBody>
            <a:bodyPr wrap="square" lIns="0" tIns="0" rIns="0" bIns="0" rtlCol="0"/>
            <a:lstStyle/>
            <a:p>
              <a:endParaRPr sz="1637"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1836594" y="3318410"/>
            <a:ext cx="70467" cy="1913001"/>
            <a:chOff x="2018414" y="3648203"/>
            <a:chExt cx="77470" cy="2103120"/>
          </a:xfrm>
        </p:grpSpPr>
        <p:sp>
          <p:nvSpPr>
            <p:cNvPr id="12" name="object 12"/>
            <p:cNvSpPr/>
            <p:nvPr/>
          </p:nvSpPr>
          <p:spPr>
            <a:xfrm>
              <a:off x="2018414" y="3648203"/>
              <a:ext cx="77470" cy="706120"/>
            </a:xfrm>
            <a:custGeom>
              <a:avLst/>
              <a:gdLst/>
              <a:ahLst/>
              <a:cxnLst/>
              <a:rect l="l" t="t" r="r" b="b"/>
              <a:pathLst>
                <a:path w="77469" h="706120">
                  <a:moveTo>
                    <a:pt x="0" y="705917"/>
                  </a:moveTo>
                  <a:lnTo>
                    <a:pt x="77149" y="705917"/>
                  </a:lnTo>
                  <a:lnTo>
                    <a:pt x="77149" y="0"/>
                  </a:lnTo>
                  <a:lnTo>
                    <a:pt x="0" y="0"/>
                  </a:lnTo>
                  <a:lnTo>
                    <a:pt x="0" y="705917"/>
                  </a:lnTo>
                  <a:close/>
                </a:path>
              </a:pathLst>
            </a:custGeom>
            <a:solidFill>
              <a:srgbClr val="BAC5D6"/>
            </a:solidFill>
          </p:spPr>
          <p:txBody>
            <a:bodyPr wrap="square" lIns="0" tIns="0" rIns="0" bIns="0" rtlCol="0"/>
            <a:lstStyle/>
            <a:p>
              <a:endParaRPr sz="1637"/>
            </a:p>
          </p:txBody>
        </p:sp>
        <p:sp>
          <p:nvSpPr>
            <p:cNvPr id="13" name="object 13"/>
            <p:cNvSpPr/>
            <p:nvPr/>
          </p:nvSpPr>
          <p:spPr>
            <a:xfrm>
              <a:off x="2018414" y="4982386"/>
              <a:ext cx="77470" cy="768985"/>
            </a:xfrm>
            <a:custGeom>
              <a:avLst/>
              <a:gdLst/>
              <a:ahLst/>
              <a:cxnLst/>
              <a:rect l="l" t="t" r="r" b="b"/>
              <a:pathLst>
                <a:path w="77469" h="768985">
                  <a:moveTo>
                    <a:pt x="77149" y="0"/>
                  </a:moveTo>
                  <a:lnTo>
                    <a:pt x="0" y="0"/>
                  </a:lnTo>
                  <a:lnTo>
                    <a:pt x="0" y="768504"/>
                  </a:lnTo>
                  <a:lnTo>
                    <a:pt x="77149" y="768504"/>
                  </a:lnTo>
                  <a:lnTo>
                    <a:pt x="77149" y="0"/>
                  </a:lnTo>
                  <a:close/>
                </a:path>
              </a:pathLst>
            </a:custGeom>
            <a:solidFill>
              <a:srgbClr val="5F646D"/>
            </a:solidFill>
          </p:spPr>
          <p:txBody>
            <a:bodyPr wrap="square" lIns="0" tIns="0" rIns="0" bIns="0" rtlCol="0"/>
            <a:lstStyle/>
            <a:p>
              <a:endParaRPr sz="1637"/>
            </a:p>
          </p:txBody>
        </p:sp>
        <p:sp>
          <p:nvSpPr>
            <p:cNvPr id="14" name="object 14"/>
            <p:cNvSpPr/>
            <p:nvPr/>
          </p:nvSpPr>
          <p:spPr>
            <a:xfrm>
              <a:off x="2018414" y="4354121"/>
              <a:ext cx="77470" cy="633730"/>
            </a:xfrm>
            <a:custGeom>
              <a:avLst/>
              <a:gdLst/>
              <a:ahLst/>
              <a:cxnLst/>
              <a:rect l="l" t="t" r="r" b="b"/>
              <a:pathLst>
                <a:path w="77469" h="633729">
                  <a:moveTo>
                    <a:pt x="77149" y="0"/>
                  </a:moveTo>
                  <a:lnTo>
                    <a:pt x="0" y="0"/>
                  </a:lnTo>
                  <a:lnTo>
                    <a:pt x="0" y="633329"/>
                  </a:lnTo>
                  <a:lnTo>
                    <a:pt x="77149" y="633329"/>
                  </a:lnTo>
                  <a:lnTo>
                    <a:pt x="77149" y="0"/>
                  </a:lnTo>
                  <a:close/>
                </a:path>
              </a:pathLst>
            </a:custGeom>
            <a:solidFill>
              <a:srgbClr val="8B93A0"/>
            </a:solidFill>
          </p:spPr>
          <p:txBody>
            <a:bodyPr wrap="square" lIns="0" tIns="0" rIns="0" bIns="0" rtlCol="0"/>
            <a:lstStyle/>
            <a:p>
              <a:endParaRPr sz="1637"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2047119" y="2686947"/>
            <a:ext cx="70467" cy="2544314"/>
            <a:chOff x="2249862" y="2953983"/>
            <a:chExt cx="77470" cy="2797175"/>
          </a:xfrm>
        </p:grpSpPr>
        <p:sp>
          <p:nvSpPr>
            <p:cNvPr id="16" name="object 16"/>
            <p:cNvSpPr/>
            <p:nvPr/>
          </p:nvSpPr>
          <p:spPr>
            <a:xfrm>
              <a:off x="2249862" y="2953983"/>
              <a:ext cx="77470" cy="651510"/>
            </a:xfrm>
            <a:custGeom>
              <a:avLst/>
              <a:gdLst/>
              <a:ahLst/>
              <a:cxnLst/>
              <a:rect l="l" t="t" r="r" b="b"/>
              <a:pathLst>
                <a:path w="77469" h="651510">
                  <a:moveTo>
                    <a:pt x="0" y="651372"/>
                  </a:moveTo>
                  <a:lnTo>
                    <a:pt x="77149" y="651372"/>
                  </a:lnTo>
                  <a:lnTo>
                    <a:pt x="77149" y="0"/>
                  </a:lnTo>
                  <a:lnTo>
                    <a:pt x="0" y="0"/>
                  </a:lnTo>
                  <a:lnTo>
                    <a:pt x="0" y="651372"/>
                  </a:lnTo>
                  <a:close/>
                </a:path>
              </a:pathLst>
            </a:custGeom>
            <a:solidFill>
              <a:srgbClr val="BAC5D6"/>
            </a:solidFill>
          </p:spPr>
          <p:txBody>
            <a:bodyPr wrap="square" lIns="0" tIns="0" rIns="0" bIns="0" rtlCol="0"/>
            <a:lstStyle/>
            <a:p>
              <a:endParaRPr sz="1637"/>
            </a:p>
          </p:txBody>
        </p:sp>
        <p:sp>
          <p:nvSpPr>
            <p:cNvPr id="17" name="object 17"/>
            <p:cNvSpPr/>
            <p:nvPr/>
          </p:nvSpPr>
          <p:spPr>
            <a:xfrm>
              <a:off x="2249862" y="4728660"/>
              <a:ext cx="77470" cy="1022350"/>
            </a:xfrm>
            <a:custGeom>
              <a:avLst/>
              <a:gdLst/>
              <a:ahLst/>
              <a:cxnLst/>
              <a:rect l="l" t="t" r="r" b="b"/>
              <a:pathLst>
                <a:path w="77469" h="1022350">
                  <a:moveTo>
                    <a:pt x="77149" y="0"/>
                  </a:moveTo>
                  <a:lnTo>
                    <a:pt x="0" y="0"/>
                  </a:lnTo>
                  <a:lnTo>
                    <a:pt x="0" y="1022230"/>
                  </a:lnTo>
                  <a:lnTo>
                    <a:pt x="77149" y="1022230"/>
                  </a:lnTo>
                  <a:lnTo>
                    <a:pt x="77149" y="0"/>
                  </a:lnTo>
                  <a:close/>
                </a:path>
              </a:pathLst>
            </a:custGeom>
            <a:solidFill>
              <a:srgbClr val="5F646D"/>
            </a:solidFill>
          </p:spPr>
          <p:txBody>
            <a:bodyPr wrap="square" lIns="0" tIns="0" rIns="0" bIns="0" rtlCol="0"/>
            <a:lstStyle/>
            <a:p>
              <a:endParaRPr sz="1637"/>
            </a:p>
          </p:txBody>
        </p:sp>
        <p:sp>
          <p:nvSpPr>
            <p:cNvPr id="18" name="object 18"/>
            <p:cNvSpPr/>
            <p:nvPr/>
          </p:nvSpPr>
          <p:spPr>
            <a:xfrm>
              <a:off x="2249862" y="3605356"/>
              <a:ext cx="77470" cy="1130300"/>
            </a:xfrm>
            <a:custGeom>
              <a:avLst/>
              <a:gdLst/>
              <a:ahLst/>
              <a:cxnLst/>
              <a:rect l="l" t="t" r="r" b="b"/>
              <a:pathLst>
                <a:path w="77469" h="1130300">
                  <a:moveTo>
                    <a:pt x="77149" y="0"/>
                  </a:moveTo>
                  <a:lnTo>
                    <a:pt x="0" y="0"/>
                  </a:lnTo>
                  <a:lnTo>
                    <a:pt x="0" y="1130026"/>
                  </a:lnTo>
                  <a:lnTo>
                    <a:pt x="77149" y="1130026"/>
                  </a:lnTo>
                  <a:lnTo>
                    <a:pt x="77149" y="0"/>
                  </a:lnTo>
                  <a:close/>
                </a:path>
              </a:pathLst>
            </a:custGeom>
            <a:solidFill>
              <a:srgbClr val="8B93A0"/>
            </a:solidFill>
          </p:spPr>
          <p:txBody>
            <a:bodyPr wrap="square" lIns="0" tIns="0" rIns="0" bIns="0" rtlCol="0"/>
            <a:lstStyle/>
            <a:p>
              <a:endParaRPr sz="1637"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2257656" y="3770584"/>
            <a:ext cx="70467" cy="1460742"/>
            <a:chOff x="2481323" y="4145314"/>
            <a:chExt cx="77470" cy="1605915"/>
          </a:xfrm>
        </p:grpSpPr>
        <p:sp>
          <p:nvSpPr>
            <p:cNvPr id="20" name="object 20"/>
            <p:cNvSpPr/>
            <p:nvPr/>
          </p:nvSpPr>
          <p:spPr>
            <a:xfrm>
              <a:off x="2481323" y="4145314"/>
              <a:ext cx="77470" cy="539115"/>
            </a:xfrm>
            <a:custGeom>
              <a:avLst/>
              <a:gdLst/>
              <a:ahLst/>
              <a:cxnLst/>
              <a:rect l="l" t="t" r="r" b="b"/>
              <a:pathLst>
                <a:path w="77469" h="539114">
                  <a:moveTo>
                    <a:pt x="0" y="539016"/>
                  </a:moveTo>
                  <a:lnTo>
                    <a:pt x="77149" y="539016"/>
                  </a:lnTo>
                  <a:lnTo>
                    <a:pt x="77149" y="0"/>
                  </a:lnTo>
                  <a:lnTo>
                    <a:pt x="0" y="0"/>
                  </a:lnTo>
                  <a:lnTo>
                    <a:pt x="0" y="539016"/>
                  </a:lnTo>
                  <a:close/>
                </a:path>
              </a:pathLst>
            </a:custGeom>
            <a:solidFill>
              <a:srgbClr val="BAC5D6"/>
            </a:solidFill>
          </p:spPr>
          <p:txBody>
            <a:bodyPr wrap="square" lIns="0" tIns="0" rIns="0" bIns="0" rtlCol="0"/>
            <a:lstStyle/>
            <a:p>
              <a:endParaRPr sz="1637"/>
            </a:p>
          </p:txBody>
        </p:sp>
        <p:sp>
          <p:nvSpPr>
            <p:cNvPr id="21" name="object 21"/>
            <p:cNvSpPr/>
            <p:nvPr/>
          </p:nvSpPr>
          <p:spPr>
            <a:xfrm>
              <a:off x="2481323" y="5164077"/>
              <a:ext cx="77470" cy="587375"/>
            </a:xfrm>
            <a:custGeom>
              <a:avLst/>
              <a:gdLst/>
              <a:ahLst/>
              <a:cxnLst/>
              <a:rect l="l" t="t" r="r" b="b"/>
              <a:pathLst>
                <a:path w="77469" h="587375">
                  <a:moveTo>
                    <a:pt x="77149" y="0"/>
                  </a:moveTo>
                  <a:lnTo>
                    <a:pt x="0" y="0"/>
                  </a:lnTo>
                  <a:lnTo>
                    <a:pt x="0" y="586813"/>
                  </a:lnTo>
                  <a:lnTo>
                    <a:pt x="77149" y="586813"/>
                  </a:lnTo>
                  <a:lnTo>
                    <a:pt x="77149" y="0"/>
                  </a:lnTo>
                  <a:close/>
                </a:path>
              </a:pathLst>
            </a:custGeom>
            <a:solidFill>
              <a:srgbClr val="5F646D"/>
            </a:solidFill>
          </p:spPr>
          <p:txBody>
            <a:bodyPr wrap="square" lIns="0" tIns="0" rIns="0" bIns="0" rtlCol="0"/>
            <a:lstStyle/>
            <a:p>
              <a:endParaRPr sz="1637"/>
            </a:p>
          </p:txBody>
        </p:sp>
        <p:sp>
          <p:nvSpPr>
            <p:cNvPr id="22" name="object 22"/>
            <p:cNvSpPr/>
            <p:nvPr/>
          </p:nvSpPr>
          <p:spPr>
            <a:xfrm>
              <a:off x="2481323" y="4684330"/>
              <a:ext cx="77470" cy="483870"/>
            </a:xfrm>
            <a:custGeom>
              <a:avLst/>
              <a:gdLst/>
              <a:ahLst/>
              <a:cxnLst/>
              <a:rect l="l" t="t" r="r" b="b"/>
              <a:pathLst>
                <a:path w="77469" h="483870">
                  <a:moveTo>
                    <a:pt x="77149" y="0"/>
                  </a:moveTo>
                  <a:lnTo>
                    <a:pt x="0" y="0"/>
                  </a:lnTo>
                  <a:lnTo>
                    <a:pt x="0" y="483604"/>
                  </a:lnTo>
                  <a:lnTo>
                    <a:pt x="77149" y="483604"/>
                  </a:lnTo>
                  <a:lnTo>
                    <a:pt x="77149" y="0"/>
                  </a:lnTo>
                  <a:close/>
                </a:path>
              </a:pathLst>
            </a:custGeom>
            <a:solidFill>
              <a:srgbClr val="8B93A0"/>
            </a:solidFill>
          </p:spPr>
          <p:txBody>
            <a:bodyPr wrap="square" lIns="0" tIns="0" rIns="0" bIns="0" rtlCol="0"/>
            <a:lstStyle/>
            <a:p>
              <a:endParaRPr sz="1637"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468182" y="2990987"/>
            <a:ext cx="70467" cy="2240498"/>
            <a:chOff x="2712771" y="3288239"/>
            <a:chExt cx="77470" cy="2463165"/>
          </a:xfrm>
        </p:grpSpPr>
        <p:sp>
          <p:nvSpPr>
            <p:cNvPr id="24" name="object 24"/>
            <p:cNvSpPr/>
            <p:nvPr/>
          </p:nvSpPr>
          <p:spPr>
            <a:xfrm>
              <a:off x="2712771" y="3288239"/>
              <a:ext cx="77470" cy="826769"/>
            </a:xfrm>
            <a:custGeom>
              <a:avLst/>
              <a:gdLst/>
              <a:ahLst/>
              <a:cxnLst/>
              <a:rect l="l" t="t" r="r" b="b"/>
              <a:pathLst>
                <a:path w="77469" h="826770">
                  <a:moveTo>
                    <a:pt x="0" y="826743"/>
                  </a:moveTo>
                  <a:lnTo>
                    <a:pt x="77149" y="826743"/>
                  </a:lnTo>
                  <a:lnTo>
                    <a:pt x="77149" y="0"/>
                  </a:lnTo>
                  <a:lnTo>
                    <a:pt x="0" y="0"/>
                  </a:lnTo>
                  <a:lnTo>
                    <a:pt x="0" y="826743"/>
                  </a:lnTo>
                  <a:close/>
                </a:path>
              </a:pathLst>
            </a:custGeom>
            <a:solidFill>
              <a:srgbClr val="BAC5D6"/>
            </a:solidFill>
          </p:spPr>
          <p:txBody>
            <a:bodyPr wrap="square" lIns="0" tIns="0" rIns="0" bIns="0" rtlCol="0"/>
            <a:lstStyle/>
            <a:p>
              <a:endParaRPr sz="1637"/>
            </a:p>
          </p:txBody>
        </p:sp>
        <p:sp>
          <p:nvSpPr>
            <p:cNvPr id="25" name="object 25"/>
            <p:cNvSpPr/>
            <p:nvPr/>
          </p:nvSpPr>
          <p:spPr>
            <a:xfrm>
              <a:off x="2712771" y="4850817"/>
              <a:ext cx="77470" cy="900430"/>
            </a:xfrm>
            <a:custGeom>
              <a:avLst/>
              <a:gdLst/>
              <a:ahLst/>
              <a:cxnLst/>
              <a:rect l="l" t="t" r="r" b="b"/>
              <a:pathLst>
                <a:path w="77469" h="900429">
                  <a:moveTo>
                    <a:pt x="77149" y="0"/>
                  </a:moveTo>
                  <a:lnTo>
                    <a:pt x="0" y="0"/>
                  </a:lnTo>
                  <a:lnTo>
                    <a:pt x="0" y="900073"/>
                  </a:lnTo>
                  <a:lnTo>
                    <a:pt x="77149" y="900073"/>
                  </a:lnTo>
                  <a:lnTo>
                    <a:pt x="77149" y="0"/>
                  </a:lnTo>
                  <a:close/>
                </a:path>
              </a:pathLst>
            </a:custGeom>
            <a:solidFill>
              <a:srgbClr val="5F646D"/>
            </a:solidFill>
          </p:spPr>
          <p:txBody>
            <a:bodyPr wrap="square" lIns="0" tIns="0" rIns="0" bIns="0" rtlCol="0"/>
            <a:lstStyle/>
            <a:p>
              <a:endParaRPr sz="1637"/>
            </a:p>
          </p:txBody>
        </p:sp>
        <p:sp>
          <p:nvSpPr>
            <p:cNvPr id="26" name="object 26"/>
            <p:cNvSpPr/>
            <p:nvPr/>
          </p:nvSpPr>
          <p:spPr>
            <a:xfrm>
              <a:off x="2712771" y="4114982"/>
              <a:ext cx="77470" cy="742315"/>
            </a:xfrm>
            <a:custGeom>
              <a:avLst/>
              <a:gdLst/>
              <a:ahLst/>
              <a:cxnLst/>
              <a:rect l="l" t="t" r="r" b="b"/>
              <a:pathLst>
                <a:path w="77469" h="742314">
                  <a:moveTo>
                    <a:pt x="77149" y="0"/>
                  </a:moveTo>
                  <a:lnTo>
                    <a:pt x="0" y="0"/>
                  </a:lnTo>
                  <a:lnTo>
                    <a:pt x="0" y="741765"/>
                  </a:lnTo>
                  <a:lnTo>
                    <a:pt x="77149" y="741765"/>
                  </a:lnTo>
                  <a:lnTo>
                    <a:pt x="77149" y="0"/>
                  </a:lnTo>
                  <a:close/>
                </a:path>
              </a:pathLst>
            </a:custGeom>
            <a:solidFill>
              <a:srgbClr val="8B93A0"/>
            </a:solidFill>
          </p:spPr>
          <p:txBody>
            <a:bodyPr wrap="square" lIns="0" tIns="0" rIns="0" bIns="0" rtlCol="0"/>
            <a:lstStyle/>
            <a:p>
              <a:endParaRPr sz="1637"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2678719" y="3489928"/>
            <a:ext cx="70467" cy="1741455"/>
            <a:chOff x="2944232" y="3836766"/>
            <a:chExt cx="77470" cy="1914525"/>
          </a:xfrm>
        </p:grpSpPr>
        <p:sp>
          <p:nvSpPr>
            <p:cNvPr id="28" name="object 28"/>
            <p:cNvSpPr/>
            <p:nvPr/>
          </p:nvSpPr>
          <p:spPr>
            <a:xfrm>
              <a:off x="2944232" y="3836766"/>
              <a:ext cx="77470" cy="642620"/>
            </a:xfrm>
            <a:custGeom>
              <a:avLst/>
              <a:gdLst/>
              <a:ahLst/>
              <a:cxnLst/>
              <a:rect l="l" t="t" r="r" b="b"/>
              <a:pathLst>
                <a:path w="77469" h="642620">
                  <a:moveTo>
                    <a:pt x="0" y="642602"/>
                  </a:moveTo>
                  <a:lnTo>
                    <a:pt x="77149" y="642602"/>
                  </a:lnTo>
                  <a:lnTo>
                    <a:pt x="77149" y="0"/>
                  </a:lnTo>
                  <a:lnTo>
                    <a:pt x="0" y="0"/>
                  </a:lnTo>
                  <a:lnTo>
                    <a:pt x="0" y="642602"/>
                  </a:lnTo>
                  <a:close/>
                </a:path>
              </a:pathLst>
            </a:custGeom>
            <a:solidFill>
              <a:srgbClr val="BAC5D6"/>
            </a:solidFill>
          </p:spPr>
          <p:txBody>
            <a:bodyPr wrap="square" lIns="0" tIns="0" rIns="0" bIns="0" rtlCol="0"/>
            <a:lstStyle/>
            <a:p>
              <a:endParaRPr sz="1637"/>
            </a:p>
          </p:txBody>
        </p:sp>
        <p:sp>
          <p:nvSpPr>
            <p:cNvPr id="29" name="object 29"/>
            <p:cNvSpPr/>
            <p:nvPr/>
          </p:nvSpPr>
          <p:spPr>
            <a:xfrm>
              <a:off x="2944232" y="4762397"/>
              <a:ext cx="77470" cy="988694"/>
            </a:xfrm>
            <a:custGeom>
              <a:avLst/>
              <a:gdLst/>
              <a:ahLst/>
              <a:cxnLst/>
              <a:rect l="l" t="t" r="r" b="b"/>
              <a:pathLst>
                <a:path w="77469" h="988695">
                  <a:moveTo>
                    <a:pt x="77149" y="0"/>
                  </a:moveTo>
                  <a:lnTo>
                    <a:pt x="0" y="0"/>
                  </a:lnTo>
                  <a:lnTo>
                    <a:pt x="0" y="988493"/>
                  </a:lnTo>
                  <a:lnTo>
                    <a:pt x="77149" y="988493"/>
                  </a:lnTo>
                  <a:lnTo>
                    <a:pt x="77149" y="0"/>
                  </a:lnTo>
                  <a:close/>
                </a:path>
              </a:pathLst>
            </a:custGeom>
            <a:solidFill>
              <a:srgbClr val="5F646D"/>
            </a:solidFill>
          </p:spPr>
          <p:txBody>
            <a:bodyPr wrap="square" lIns="0" tIns="0" rIns="0" bIns="0" rtlCol="0"/>
            <a:lstStyle/>
            <a:p>
              <a:endParaRPr sz="1637"/>
            </a:p>
          </p:txBody>
        </p:sp>
        <p:sp>
          <p:nvSpPr>
            <p:cNvPr id="30" name="object 30"/>
            <p:cNvSpPr/>
            <p:nvPr/>
          </p:nvSpPr>
          <p:spPr>
            <a:xfrm>
              <a:off x="2944232" y="4479369"/>
              <a:ext cx="77470" cy="283210"/>
            </a:xfrm>
            <a:custGeom>
              <a:avLst/>
              <a:gdLst/>
              <a:ahLst/>
              <a:cxnLst/>
              <a:rect l="l" t="t" r="r" b="b"/>
              <a:pathLst>
                <a:path w="77469" h="283210">
                  <a:moveTo>
                    <a:pt x="77149" y="0"/>
                  </a:moveTo>
                  <a:lnTo>
                    <a:pt x="0" y="0"/>
                  </a:lnTo>
                  <a:lnTo>
                    <a:pt x="0" y="283040"/>
                  </a:lnTo>
                  <a:lnTo>
                    <a:pt x="77149" y="283040"/>
                  </a:lnTo>
                  <a:lnTo>
                    <a:pt x="77149" y="0"/>
                  </a:lnTo>
                  <a:close/>
                </a:path>
              </a:pathLst>
            </a:custGeom>
            <a:solidFill>
              <a:srgbClr val="8B93A0"/>
            </a:solidFill>
          </p:spPr>
          <p:txBody>
            <a:bodyPr wrap="square" lIns="0" tIns="0" rIns="0" bIns="0" rtlCol="0"/>
            <a:lstStyle/>
            <a:p>
              <a:endParaRPr sz="1637"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3483176" y="5491262"/>
            <a:ext cx="331541" cy="160377"/>
          </a:xfrm>
          <a:prstGeom prst="rect">
            <a:avLst/>
          </a:prstGeom>
        </p:spPr>
        <p:txBody>
          <a:bodyPr vert="horz" wrap="square" lIns="0" tIns="13284" rIns="0" bIns="0" rtlCol="0">
            <a:spAutoFit/>
          </a:bodyPr>
          <a:lstStyle/>
          <a:p>
            <a:pPr marL="11552">
              <a:spcBef>
                <a:spcPts val="104"/>
              </a:spcBef>
            </a:pPr>
            <a:r>
              <a:rPr sz="955" spc="-18" dirty="0">
                <a:latin typeface="Montserrat"/>
                <a:cs typeface="Montserrat"/>
              </a:rPr>
              <a:t>TEXT</a:t>
            </a:r>
            <a:endParaRPr sz="955">
              <a:latin typeface="Montserrat"/>
              <a:cs typeface="Montserrat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3233298" y="2320527"/>
            <a:ext cx="70467" cy="2910511"/>
            <a:chOff x="3553927" y="2551147"/>
            <a:chExt cx="77470" cy="3199765"/>
          </a:xfrm>
        </p:grpSpPr>
        <p:sp>
          <p:nvSpPr>
            <p:cNvPr id="33" name="object 33"/>
            <p:cNvSpPr/>
            <p:nvPr/>
          </p:nvSpPr>
          <p:spPr>
            <a:xfrm>
              <a:off x="3553927" y="2551147"/>
              <a:ext cx="77470" cy="577215"/>
            </a:xfrm>
            <a:custGeom>
              <a:avLst/>
              <a:gdLst/>
              <a:ahLst/>
              <a:cxnLst/>
              <a:rect l="l" t="t" r="r" b="b"/>
              <a:pathLst>
                <a:path w="77470" h="577214">
                  <a:moveTo>
                    <a:pt x="0" y="577100"/>
                  </a:moveTo>
                  <a:lnTo>
                    <a:pt x="77149" y="577100"/>
                  </a:lnTo>
                  <a:lnTo>
                    <a:pt x="77149" y="0"/>
                  </a:lnTo>
                  <a:lnTo>
                    <a:pt x="0" y="0"/>
                  </a:lnTo>
                  <a:lnTo>
                    <a:pt x="0" y="577100"/>
                  </a:lnTo>
                  <a:close/>
                </a:path>
              </a:pathLst>
            </a:custGeom>
            <a:solidFill>
              <a:srgbClr val="BAC5D6"/>
            </a:solidFill>
          </p:spPr>
          <p:txBody>
            <a:bodyPr wrap="square" lIns="0" tIns="0" rIns="0" bIns="0" rtlCol="0"/>
            <a:lstStyle/>
            <a:p>
              <a:endParaRPr sz="1637"/>
            </a:p>
          </p:txBody>
        </p:sp>
        <p:sp>
          <p:nvSpPr>
            <p:cNvPr id="34" name="object 34"/>
            <p:cNvSpPr/>
            <p:nvPr/>
          </p:nvSpPr>
          <p:spPr>
            <a:xfrm>
              <a:off x="3553927" y="4092026"/>
              <a:ext cx="77470" cy="1659255"/>
            </a:xfrm>
            <a:custGeom>
              <a:avLst/>
              <a:gdLst/>
              <a:ahLst/>
              <a:cxnLst/>
              <a:rect l="l" t="t" r="r" b="b"/>
              <a:pathLst>
                <a:path w="77470" h="1659254">
                  <a:moveTo>
                    <a:pt x="0" y="1658864"/>
                  </a:moveTo>
                  <a:lnTo>
                    <a:pt x="77149" y="1658864"/>
                  </a:lnTo>
                  <a:lnTo>
                    <a:pt x="77149" y="0"/>
                  </a:lnTo>
                  <a:lnTo>
                    <a:pt x="0" y="0"/>
                  </a:lnTo>
                  <a:lnTo>
                    <a:pt x="0" y="1658864"/>
                  </a:lnTo>
                  <a:close/>
                </a:path>
              </a:pathLst>
            </a:custGeom>
            <a:solidFill>
              <a:srgbClr val="5F646D"/>
            </a:solidFill>
          </p:spPr>
          <p:txBody>
            <a:bodyPr wrap="square" lIns="0" tIns="0" rIns="0" bIns="0" rtlCol="0"/>
            <a:lstStyle/>
            <a:p>
              <a:endParaRPr sz="1637"/>
            </a:p>
          </p:txBody>
        </p:sp>
        <p:sp>
          <p:nvSpPr>
            <p:cNvPr id="35" name="object 35"/>
            <p:cNvSpPr/>
            <p:nvPr/>
          </p:nvSpPr>
          <p:spPr>
            <a:xfrm>
              <a:off x="3553927" y="3128248"/>
              <a:ext cx="77470" cy="963930"/>
            </a:xfrm>
            <a:custGeom>
              <a:avLst/>
              <a:gdLst/>
              <a:ahLst/>
              <a:cxnLst/>
              <a:rect l="l" t="t" r="r" b="b"/>
              <a:pathLst>
                <a:path w="77470" h="963929">
                  <a:moveTo>
                    <a:pt x="77149" y="0"/>
                  </a:moveTo>
                  <a:lnTo>
                    <a:pt x="0" y="0"/>
                  </a:lnTo>
                  <a:lnTo>
                    <a:pt x="0" y="963777"/>
                  </a:lnTo>
                  <a:lnTo>
                    <a:pt x="77149" y="963777"/>
                  </a:lnTo>
                  <a:lnTo>
                    <a:pt x="77149" y="0"/>
                  </a:lnTo>
                  <a:close/>
                </a:path>
              </a:pathLst>
            </a:custGeom>
            <a:solidFill>
              <a:srgbClr val="8B93A0"/>
            </a:solidFill>
          </p:spPr>
          <p:txBody>
            <a:bodyPr wrap="square" lIns="0" tIns="0" rIns="0" bIns="0" rtlCol="0"/>
            <a:lstStyle/>
            <a:p>
              <a:endParaRPr sz="1637"/>
            </a:p>
          </p:txBody>
        </p:sp>
      </p:grpSp>
      <p:grpSp>
        <p:nvGrpSpPr>
          <p:cNvPr id="36" name="object 36"/>
          <p:cNvGrpSpPr/>
          <p:nvPr/>
        </p:nvGrpSpPr>
        <p:grpSpPr>
          <a:xfrm>
            <a:off x="3443836" y="2772701"/>
            <a:ext cx="70467" cy="2458830"/>
            <a:chOff x="3785388" y="3048259"/>
            <a:chExt cx="77470" cy="2703195"/>
          </a:xfrm>
        </p:grpSpPr>
        <p:sp>
          <p:nvSpPr>
            <p:cNvPr id="37" name="object 37"/>
            <p:cNvSpPr/>
            <p:nvPr/>
          </p:nvSpPr>
          <p:spPr>
            <a:xfrm>
              <a:off x="3785388" y="3048259"/>
              <a:ext cx="77470" cy="1268730"/>
            </a:xfrm>
            <a:custGeom>
              <a:avLst/>
              <a:gdLst/>
              <a:ahLst/>
              <a:cxnLst/>
              <a:rect l="l" t="t" r="r" b="b"/>
              <a:pathLst>
                <a:path w="77470" h="1268729">
                  <a:moveTo>
                    <a:pt x="0" y="1268468"/>
                  </a:moveTo>
                  <a:lnTo>
                    <a:pt x="77149" y="1268468"/>
                  </a:lnTo>
                  <a:lnTo>
                    <a:pt x="77149" y="0"/>
                  </a:lnTo>
                  <a:lnTo>
                    <a:pt x="0" y="0"/>
                  </a:lnTo>
                  <a:lnTo>
                    <a:pt x="0" y="1268468"/>
                  </a:lnTo>
                  <a:close/>
                </a:path>
              </a:pathLst>
            </a:custGeom>
            <a:solidFill>
              <a:srgbClr val="BAC5D6"/>
            </a:solidFill>
          </p:spPr>
          <p:txBody>
            <a:bodyPr wrap="square" lIns="0" tIns="0" rIns="0" bIns="0" rtlCol="0"/>
            <a:lstStyle/>
            <a:p>
              <a:endParaRPr sz="1637"/>
            </a:p>
          </p:txBody>
        </p:sp>
        <p:sp>
          <p:nvSpPr>
            <p:cNvPr id="38" name="object 38"/>
            <p:cNvSpPr/>
            <p:nvPr/>
          </p:nvSpPr>
          <p:spPr>
            <a:xfrm>
              <a:off x="3785388" y="4763113"/>
              <a:ext cx="77470" cy="988060"/>
            </a:xfrm>
            <a:custGeom>
              <a:avLst/>
              <a:gdLst/>
              <a:ahLst/>
              <a:cxnLst/>
              <a:rect l="l" t="t" r="r" b="b"/>
              <a:pathLst>
                <a:path w="77470" h="988060">
                  <a:moveTo>
                    <a:pt x="77149" y="0"/>
                  </a:moveTo>
                  <a:lnTo>
                    <a:pt x="0" y="0"/>
                  </a:lnTo>
                  <a:lnTo>
                    <a:pt x="0" y="987777"/>
                  </a:lnTo>
                  <a:lnTo>
                    <a:pt x="77149" y="987777"/>
                  </a:lnTo>
                  <a:lnTo>
                    <a:pt x="77149" y="0"/>
                  </a:lnTo>
                  <a:close/>
                </a:path>
              </a:pathLst>
            </a:custGeom>
            <a:solidFill>
              <a:srgbClr val="5F646D"/>
            </a:solidFill>
          </p:spPr>
          <p:txBody>
            <a:bodyPr wrap="square" lIns="0" tIns="0" rIns="0" bIns="0" rtlCol="0"/>
            <a:lstStyle/>
            <a:p>
              <a:endParaRPr sz="1637"/>
            </a:p>
          </p:txBody>
        </p:sp>
        <p:sp>
          <p:nvSpPr>
            <p:cNvPr id="39" name="object 39"/>
            <p:cNvSpPr/>
            <p:nvPr/>
          </p:nvSpPr>
          <p:spPr>
            <a:xfrm>
              <a:off x="3785388" y="4316727"/>
              <a:ext cx="77470" cy="453390"/>
            </a:xfrm>
            <a:custGeom>
              <a:avLst/>
              <a:gdLst/>
              <a:ahLst/>
              <a:cxnLst/>
              <a:rect l="l" t="t" r="r" b="b"/>
              <a:pathLst>
                <a:path w="77470" h="453389">
                  <a:moveTo>
                    <a:pt x="77149" y="0"/>
                  </a:moveTo>
                  <a:lnTo>
                    <a:pt x="0" y="0"/>
                  </a:lnTo>
                  <a:lnTo>
                    <a:pt x="0" y="452895"/>
                  </a:lnTo>
                  <a:lnTo>
                    <a:pt x="77149" y="452895"/>
                  </a:lnTo>
                  <a:lnTo>
                    <a:pt x="77149" y="0"/>
                  </a:lnTo>
                  <a:close/>
                </a:path>
              </a:pathLst>
            </a:custGeom>
            <a:solidFill>
              <a:srgbClr val="8B93A0"/>
            </a:solidFill>
          </p:spPr>
          <p:txBody>
            <a:bodyPr wrap="square" lIns="0" tIns="0" rIns="0" bIns="0" rtlCol="0"/>
            <a:lstStyle/>
            <a:p>
              <a:endParaRPr sz="1637"/>
            </a:p>
          </p:txBody>
        </p:sp>
      </p:grpSp>
      <p:grpSp>
        <p:nvGrpSpPr>
          <p:cNvPr id="40" name="object 40"/>
          <p:cNvGrpSpPr/>
          <p:nvPr/>
        </p:nvGrpSpPr>
        <p:grpSpPr>
          <a:xfrm>
            <a:off x="3654373" y="3318410"/>
            <a:ext cx="70467" cy="1913001"/>
            <a:chOff x="4016849" y="3648203"/>
            <a:chExt cx="77470" cy="2103120"/>
          </a:xfrm>
        </p:grpSpPr>
        <p:sp>
          <p:nvSpPr>
            <p:cNvPr id="41" name="object 41"/>
            <p:cNvSpPr/>
            <p:nvPr/>
          </p:nvSpPr>
          <p:spPr>
            <a:xfrm>
              <a:off x="4016849" y="3648203"/>
              <a:ext cx="77470" cy="706120"/>
            </a:xfrm>
            <a:custGeom>
              <a:avLst/>
              <a:gdLst/>
              <a:ahLst/>
              <a:cxnLst/>
              <a:rect l="l" t="t" r="r" b="b"/>
              <a:pathLst>
                <a:path w="77470" h="706120">
                  <a:moveTo>
                    <a:pt x="0" y="705917"/>
                  </a:moveTo>
                  <a:lnTo>
                    <a:pt x="77149" y="705917"/>
                  </a:lnTo>
                  <a:lnTo>
                    <a:pt x="77149" y="0"/>
                  </a:lnTo>
                  <a:lnTo>
                    <a:pt x="0" y="0"/>
                  </a:lnTo>
                  <a:lnTo>
                    <a:pt x="0" y="705917"/>
                  </a:lnTo>
                  <a:close/>
                </a:path>
              </a:pathLst>
            </a:custGeom>
            <a:solidFill>
              <a:srgbClr val="BAC5D6"/>
            </a:solidFill>
          </p:spPr>
          <p:txBody>
            <a:bodyPr wrap="square" lIns="0" tIns="0" rIns="0" bIns="0" rtlCol="0"/>
            <a:lstStyle/>
            <a:p>
              <a:endParaRPr sz="1637"/>
            </a:p>
          </p:txBody>
        </p:sp>
        <p:sp>
          <p:nvSpPr>
            <p:cNvPr id="42" name="object 42"/>
            <p:cNvSpPr/>
            <p:nvPr/>
          </p:nvSpPr>
          <p:spPr>
            <a:xfrm>
              <a:off x="4016849" y="4982386"/>
              <a:ext cx="77470" cy="768985"/>
            </a:xfrm>
            <a:custGeom>
              <a:avLst/>
              <a:gdLst/>
              <a:ahLst/>
              <a:cxnLst/>
              <a:rect l="l" t="t" r="r" b="b"/>
              <a:pathLst>
                <a:path w="77470" h="768985">
                  <a:moveTo>
                    <a:pt x="77149" y="0"/>
                  </a:moveTo>
                  <a:lnTo>
                    <a:pt x="0" y="0"/>
                  </a:lnTo>
                  <a:lnTo>
                    <a:pt x="0" y="768504"/>
                  </a:lnTo>
                  <a:lnTo>
                    <a:pt x="77149" y="768504"/>
                  </a:lnTo>
                  <a:lnTo>
                    <a:pt x="77149" y="0"/>
                  </a:lnTo>
                  <a:close/>
                </a:path>
              </a:pathLst>
            </a:custGeom>
            <a:solidFill>
              <a:srgbClr val="5F646D"/>
            </a:solidFill>
          </p:spPr>
          <p:txBody>
            <a:bodyPr wrap="square" lIns="0" tIns="0" rIns="0" bIns="0" rtlCol="0"/>
            <a:lstStyle/>
            <a:p>
              <a:endParaRPr sz="1637"/>
            </a:p>
          </p:txBody>
        </p:sp>
        <p:sp>
          <p:nvSpPr>
            <p:cNvPr id="43" name="object 43"/>
            <p:cNvSpPr/>
            <p:nvPr/>
          </p:nvSpPr>
          <p:spPr>
            <a:xfrm>
              <a:off x="4016849" y="4354121"/>
              <a:ext cx="77470" cy="633730"/>
            </a:xfrm>
            <a:custGeom>
              <a:avLst/>
              <a:gdLst/>
              <a:ahLst/>
              <a:cxnLst/>
              <a:rect l="l" t="t" r="r" b="b"/>
              <a:pathLst>
                <a:path w="77470" h="633729">
                  <a:moveTo>
                    <a:pt x="77149" y="0"/>
                  </a:moveTo>
                  <a:lnTo>
                    <a:pt x="0" y="0"/>
                  </a:lnTo>
                  <a:lnTo>
                    <a:pt x="0" y="633329"/>
                  </a:lnTo>
                  <a:lnTo>
                    <a:pt x="77149" y="633329"/>
                  </a:lnTo>
                  <a:lnTo>
                    <a:pt x="77149" y="0"/>
                  </a:lnTo>
                  <a:close/>
                </a:path>
              </a:pathLst>
            </a:custGeom>
            <a:solidFill>
              <a:srgbClr val="8B93A0"/>
            </a:solidFill>
          </p:spPr>
          <p:txBody>
            <a:bodyPr wrap="square" lIns="0" tIns="0" rIns="0" bIns="0" rtlCol="0"/>
            <a:lstStyle/>
            <a:p>
              <a:endParaRPr sz="1637"/>
            </a:p>
          </p:txBody>
        </p:sp>
      </p:grpSp>
      <p:grpSp>
        <p:nvGrpSpPr>
          <p:cNvPr id="44" name="object 44"/>
          <p:cNvGrpSpPr/>
          <p:nvPr/>
        </p:nvGrpSpPr>
        <p:grpSpPr>
          <a:xfrm>
            <a:off x="3864899" y="2686947"/>
            <a:ext cx="70467" cy="2544314"/>
            <a:chOff x="4248298" y="2953983"/>
            <a:chExt cx="77470" cy="2797175"/>
          </a:xfrm>
        </p:grpSpPr>
        <p:sp>
          <p:nvSpPr>
            <p:cNvPr id="45" name="object 45"/>
            <p:cNvSpPr/>
            <p:nvPr/>
          </p:nvSpPr>
          <p:spPr>
            <a:xfrm>
              <a:off x="4248298" y="2953983"/>
              <a:ext cx="77470" cy="651510"/>
            </a:xfrm>
            <a:custGeom>
              <a:avLst/>
              <a:gdLst/>
              <a:ahLst/>
              <a:cxnLst/>
              <a:rect l="l" t="t" r="r" b="b"/>
              <a:pathLst>
                <a:path w="77470" h="651510">
                  <a:moveTo>
                    <a:pt x="0" y="651372"/>
                  </a:moveTo>
                  <a:lnTo>
                    <a:pt x="77149" y="651372"/>
                  </a:lnTo>
                  <a:lnTo>
                    <a:pt x="77149" y="0"/>
                  </a:lnTo>
                  <a:lnTo>
                    <a:pt x="0" y="0"/>
                  </a:lnTo>
                  <a:lnTo>
                    <a:pt x="0" y="651372"/>
                  </a:lnTo>
                  <a:close/>
                </a:path>
              </a:pathLst>
            </a:custGeom>
            <a:solidFill>
              <a:srgbClr val="BAC5D6"/>
            </a:solidFill>
          </p:spPr>
          <p:txBody>
            <a:bodyPr wrap="square" lIns="0" tIns="0" rIns="0" bIns="0" rtlCol="0"/>
            <a:lstStyle/>
            <a:p>
              <a:endParaRPr sz="1637"/>
            </a:p>
          </p:txBody>
        </p:sp>
        <p:sp>
          <p:nvSpPr>
            <p:cNvPr id="46" name="object 46"/>
            <p:cNvSpPr/>
            <p:nvPr/>
          </p:nvSpPr>
          <p:spPr>
            <a:xfrm>
              <a:off x="4248298" y="4728660"/>
              <a:ext cx="77470" cy="1022350"/>
            </a:xfrm>
            <a:custGeom>
              <a:avLst/>
              <a:gdLst/>
              <a:ahLst/>
              <a:cxnLst/>
              <a:rect l="l" t="t" r="r" b="b"/>
              <a:pathLst>
                <a:path w="77470" h="1022350">
                  <a:moveTo>
                    <a:pt x="77149" y="0"/>
                  </a:moveTo>
                  <a:lnTo>
                    <a:pt x="0" y="0"/>
                  </a:lnTo>
                  <a:lnTo>
                    <a:pt x="0" y="1022230"/>
                  </a:lnTo>
                  <a:lnTo>
                    <a:pt x="77149" y="1022230"/>
                  </a:lnTo>
                  <a:lnTo>
                    <a:pt x="77149" y="0"/>
                  </a:lnTo>
                  <a:close/>
                </a:path>
              </a:pathLst>
            </a:custGeom>
            <a:solidFill>
              <a:srgbClr val="5F646D"/>
            </a:solidFill>
          </p:spPr>
          <p:txBody>
            <a:bodyPr wrap="square" lIns="0" tIns="0" rIns="0" bIns="0" rtlCol="0"/>
            <a:lstStyle/>
            <a:p>
              <a:endParaRPr sz="1637"/>
            </a:p>
          </p:txBody>
        </p:sp>
        <p:sp>
          <p:nvSpPr>
            <p:cNvPr id="47" name="object 47"/>
            <p:cNvSpPr/>
            <p:nvPr/>
          </p:nvSpPr>
          <p:spPr>
            <a:xfrm>
              <a:off x="4248298" y="3605356"/>
              <a:ext cx="77470" cy="1130300"/>
            </a:xfrm>
            <a:custGeom>
              <a:avLst/>
              <a:gdLst/>
              <a:ahLst/>
              <a:cxnLst/>
              <a:rect l="l" t="t" r="r" b="b"/>
              <a:pathLst>
                <a:path w="77470" h="1130300">
                  <a:moveTo>
                    <a:pt x="77149" y="0"/>
                  </a:moveTo>
                  <a:lnTo>
                    <a:pt x="0" y="0"/>
                  </a:lnTo>
                  <a:lnTo>
                    <a:pt x="0" y="1130026"/>
                  </a:lnTo>
                  <a:lnTo>
                    <a:pt x="77149" y="1130026"/>
                  </a:lnTo>
                  <a:lnTo>
                    <a:pt x="77149" y="0"/>
                  </a:lnTo>
                  <a:close/>
                </a:path>
              </a:pathLst>
            </a:custGeom>
            <a:solidFill>
              <a:srgbClr val="8B93A0"/>
            </a:solidFill>
          </p:spPr>
          <p:txBody>
            <a:bodyPr wrap="square" lIns="0" tIns="0" rIns="0" bIns="0" rtlCol="0"/>
            <a:lstStyle/>
            <a:p>
              <a:endParaRPr sz="1637"/>
            </a:p>
          </p:txBody>
        </p:sp>
      </p:grpSp>
      <p:grpSp>
        <p:nvGrpSpPr>
          <p:cNvPr id="48" name="object 48"/>
          <p:cNvGrpSpPr/>
          <p:nvPr/>
        </p:nvGrpSpPr>
        <p:grpSpPr>
          <a:xfrm>
            <a:off x="4075436" y="3770584"/>
            <a:ext cx="70467" cy="1460742"/>
            <a:chOff x="4479758" y="4145314"/>
            <a:chExt cx="77470" cy="1605915"/>
          </a:xfrm>
        </p:grpSpPr>
        <p:sp>
          <p:nvSpPr>
            <p:cNvPr id="49" name="object 49"/>
            <p:cNvSpPr/>
            <p:nvPr/>
          </p:nvSpPr>
          <p:spPr>
            <a:xfrm>
              <a:off x="4479758" y="4145314"/>
              <a:ext cx="77470" cy="539115"/>
            </a:xfrm>
            <a:custGeom>
              <a:avLst/>
              <a:gdLst/>
              <a:ahLst/>
              <a:cxnLst/>
              <a:rect l="l" t="t" r="r" b="b"/>
              <a:pathLst>
                <a:path w="77470" h="539114">
                  <a:moveTo>
                    <a:pt x="0" y="539016"/>
                  </a:moveTo>
                  <a:lnTo>
                    <a:pt x="77149" y="539016"/>
                  </a:lnTo>
                  <a:lnTo>
                    <a:pt x="77149" y="0"/>
                  </a:lnTo>
                  <a:lnTo>
                    <a:pt x="0" y="0"/>
                  </a:lnTo>
                  <a:lnTo>
                    <a:pt x="0" y="539016"/>
                  </a:lnTo>
                  <a:close/>
                </a:path>
              </a:pathLst>
            </a:custGeom>
            <a:solidFill>
              <a:srgbClr val="BAC5D6"/>
            </a:solidFill>
          </p:spPr>
          <p:txBody>
            <a:bodyPr wrap="square" lIns="0" tIns="0" rIns="0" bIns="0" rtlCol="0"/>
            <a:lstStyle/>
            <a:p>
              <a:endParaRPr sz="1637"/>
            </a:p>
          </p:txBody>
        </p:sp>
        <p:sp>
          <p:nvSpPr>
            <p:cNvPr id="50" name="object 50"/>
            <p:cNvSpPr/>
            <p:nvPr/>
          </p:nvSpPr>
          <p:spPr>
            <a:xfrm>
              <a:off x="4479758" y="5164077"/>
              <a:ext cx="77470" cy="587375"/>
            </a:xfrm>
            <a:custGeom>
              <a:avLst/>
              <a:gdLst/>
              <a:ahLst/>
              <a:cxnLst/>
              <a:rect l="l" t="t" r="r" b="b"/>
              <a:pathLst>
                <a:path w="77470" h="587375">
                  <a:moveTo>
                    <a:pt x="77149" y="0"/>
                  </a:moveTo>
                  <a:lnTo>
                    <a:pt x="0" y="0"/>
                  </a:lnTo>
                  <a:lnTo>
                    <a:pt x="0" y="586813"/>
                  </a:lnTo>
                  <a:lnTo>
                    <a:pt x="77149" y="586813"/>
                  </a:lnTo>
                  <a:lnTo>
                    <a:pt x="77149" y="0"/>
                  </a:lnTo>
                  <a:close/>
                </a:path>
              </a:pathLst>
            </a:custGeom>
            <a:solidFill>
              <a:srgbClr val="5F646D"/>
            </a:solidFill>
          </p:spPr>
          <p:txBody>
            <a:bodyPr wrap="square" lIns="0" tIns="0" rIns="0" bIns="0" rtlCol="0"/>
            <a:lstStyle/>
            <a:p>
              <a:endParaRPr sz="1637"/>
            </a:p>
          </p:txBody>
        </p:sp>
        <p:sp>
          <p:nvSpPr>
            <p:cNvPr id="51" name="object 51"/>
            <p:cNvSpPr/>
            <p:nvPr/>
          </p:nvSpPr>
          <p:spPr>
            <a:xfrm>
              <a:off x="4479758" y="4684330"/>
              <a:ext cx="77470" cy="483870"/>
            </a:xfrm>
            <a:custGeom>
              <a:avLst/>
              <a:gdLst/>
              <a:ahLst/>
              <a:cxnLst/>
              <a:rect l="l" t="t" r="r" b="b"/>
              <a:pathLst>
                <a:path w="77470" h="483870">
                  <a:moveTo>
                    <a:pt x="77149" y="0"/>
                  </a:moveTo>
                  <a:lnTo>
                    <a:pt x="0" y="0"/>
                  </a:lnTo>
                  <a:lnTo>
                    <a:pt x="0" y="483604"/>
                  </a:lnTo>
                  <a:lnTo>
                    <a:pt x="77149" y="483604"/>
                  </a:lnTo>
                  <a:lnTo>
                    <a:pt x="77149" y="0"/>
                  </a:lnTo>
                  <a:close/>
                </a:path>
              </a:pathLst>
            </a:custGeom>
            <a:solidFill>
              <a:srgbClr val="8B93A0"/>
            </a:solidFill>
          </p:spPr>
          <p:txBody>
            <a:bodyPr wrap="square" lIns="0" tIns="0" rIns="0" bIns="0" rtlCol="0"/>
            <a:lstStyle/>
            <a:p>
              <a:endParaRPr sz="1637"/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4825783" y="5491262"/>
            <a:ext cx="331541" cy="160377"/>
          </a:xfrm>
          <a:prstGeom prst="rect">
            <a:avLst/>
          </a:prstGeom>
        </p:spPr>
        <p:txBody>
          <a:bodyPr vert="horz" wrap="square" lIns="0" tIns="13284" rIns="0" bIns="0" rtlCol="0">
            <a:spAutoFit/>
          </a:bodyPr>
          <a:lstStyle/>
          <a:p>
            <a:pPr marL="11552">
              <a:spcBef>
                <a:spcPts val="104"/>
              </a:spcBef>
            </a:pPr>
            <a:r>
              <a:rPr sz="955" spc="-18" dirty="0">
                <a:latin typeface="Montserrat"/>
                <a:cs typeface="Montserrat"/>
              </a:rPr>
              <a:t>TEXT</a:t>
            </a:r>
            <a:endParaRPr sz="955">
              <a:latin typeface="Montserrat"/>
              <a:cs typeface="Montserrat"/>
            </a:endParaRPr>
          </a:p>
        </p:txBody>
      </p:sp>
      <p:grpSp>
        <p:nvGrpSpPr>
          <p:cNvPr id="53" name="object 53"/>
          <p:cNvGrpSpPr/>
          <p:nvPr/>
        </p:nvGrpSpPr>
        <p:grpSpPr>
          <a:xfrm>
            <a:off x="4711128" y="2320527"/>
            <a:ext cx="70467" cy="2910511"/>
            <a:chOff x="5178627" y="2551147"/>
            <a:chExt cx="77470" cy="3199765"/>
          </a:xfrm>
        </p:grpSpPr>
        <p:sp>
          <p:nvSpPr>
            <p:cNvPr id="54" name="object 54"/>
            <p:cNvSpPr/>
            <p:nvPr/>
          </p:nvSpPr>
          <p:spPr>
            <a:xfrm>
              <a:off x="5178627" y="2551147"/>
              <a:ext cx="77470" cy="577215"/>
            </a:xfrm>
            <a:custGeom>
              <a:avLst/>
              <a:gdLst/>
              <a:ahLst/>
              <a:cxnLst/>
              <a:rect l="l" t="t" r="r" b="b"/>
              <a:pathLst>
                <a:path w="77470" h="577214">
                  <a:moveTo>
                    <a:pt x="0" y="577100"/>
                  </a:moveTo>
                  <a:lnTo>
                    <a:pt x="77149" y="577100"/>
                  </a:lnTo>
                  <a:lnTo>
                    <a:pt x="77149" y="0"/>
                  </a:lnTo>
                  <a:lnTo>
                    <a:pt x="0" y="0"/>
                  </a:lnTo>
                  <a:lnTo>
                    <a:pt x="0" y="577100"/>
                  </a:lnTo>
                  <a:close/>
                </a:path>
              </a:pathLst>
            </a:custGeom>
            <a:solidFill>
              <a:srgbClr val="BAC5D6"/>
            </a:solidFill>
          </p:spPr>
          <p:txBody>
            <a:bodyPr wrap="square" lIns="0" tIns="0" rIns="0" bIns="0" rtlCol="0"/>
            <a:lstStyle/>
            <a:p>
              <a:endParaRPr sz="1637"/>
            </a:p>
          </p:txBody>
        </p:sp>
        <p:sp>
          <p:nvSpPr>
            <p:cNvPr id="55" name="object 55"/>
            <p:cNvSpPr/>
            <p:nvPr/>
          </p:nvSpPr>
          <p:spPr>
            <a:xfrm>
              <a:off x="5178627" y="4092026"/>
              <a:ext cx="77470" cy="1659255"/>
            </a:xfrm>
            <a:custGeom>
              <a:avLst/>
              <a:gdLst/>
              <a:ahLst/>
              <a:cxnLst/>
              <a:rect l="l" t="t" r="r" b="b"/>
              <a:pathLst>
                <a:path w="77470" h="1659254">
                  <a:moveTo>
                    <a:pt x="0" y="1658864"/>
                  </a:moveTo>
                  <a:lnTo>
                    <a:pt x="77149" y="1658864"/>
                  </a:lnTo>
                  <a:lnTo>
                    <a:pt x="77149" y="0"/>
                  </a:lnTo>
                  <a:lnTo>
                    <a:pt x="0" y="0"/>
                  </a:lnTo>
                  <a:lnTo>
                    <a:pt x="0" y="1658864"/>
                  </a:lnTo>
                  <a:close/>
                </a:path>
              </a:pathLst>
            </a:custGeom>
            <a:solidFill>
              <a:srgbClr val="5F646D"/>
            </a:solidFill>
          </p:spPr>
          <p:txBody>
            <a:bodyPr wrap="square" lIns="0" tIns="0" rIns="0" bIns="0" rtlCol="0"/>
            <a:lstStyle/>
            <a:p>
              <a:endParaRPr sz="1637"/>
            </a:p>
          </p:txBody>
        </p:sp>
        <p:sp>
          <p:nvSpPr>
            <p:cNvPr id="56" name="object 56"/>
            <p:cNvSpPr/>
            <p:nvPr/>
          </p:nvSpPr>
          <p:spPr>
            <a:xfrm>
              <a:off x="5178627" y="3128248"/>
              <a:ext cx="77470" cy="963930"/>
            </a:xfrm>
            <a:custGeom>
              <a:avLst/>
              <a:gdLst/>
              <a:ahLst/>
              <a:cxnLst/>
              <a:rect l="l" t="t" r="r" b="b"/>
              <a:pathLst>
                <a:path w="77470" h="963929">
                  <a:moveTo>
                    <a:pt x="77149" y="0"/>
                  </a:moveTo>
                  <a:lnTo>
                    <a:pt x="0" y="0"/>
                  </a:lnTo>
                  <a:lnTo>
                    <a:pt x="0" y="963777"/>
                  </a:lnTo>
                  <a:lnTo>
                    <a:pt x="77149" y="963777"/>
                  </a:lnTo>
                  <a:lnTo>
                    <a:pt x="77149" y="0"/>
                  </a:lnTo>
                  <a:close/>
                </a:path>
              </a:pathLst>
            </a:custGeom>
            <a:solidFill>
              <a:srgbClr val="8B93A0"/>
            </a:solidFill>
          </p:spPr>
          <p:txBody>
            <a:bodyPr wrap="square" lIns="0" tIns="0" rIns="0" bIns="0" rtlCol="0"/>
            <a:lstStyle/>
            <a:p>
              <a:endParaRPr sz="1637"/>
            </a:p>
          </p:txBody>
        </p:sp>
      </p:grpSp>
      <p:grpSp>
        <p:nvGrpSpPr>
          <p:cNvPr id="57" name="object 57"/>
          <p:cNvGrpSpPr/>
          <p:nvPr/>
        </p:nvGrpSpPr>
        <p:grpSpPr>
          <a:xfrm>
            <a:off x="4921653" y="2772701"/>
            <a:ext cx="70467" cy="2458830"/>
            <a:chOff x="5410075" y="3048259"/>
            <a:chExt cx="77470" cy="2703195"/>
          </a:xfrm>
        </p:grpSpPr>
        <p:sp>
          <p:nvSpPr>
            <p:cNvPr id="58" name="object 58"/>
            <p:cNvSpPr/>
            <p:nvPr/>
          </p:nvSpPr>
          <p:spPr>
            <a:xfrm>
              <a:off x="5410075" y="3048259"/>
              <a:ext cx="77470" cy="1268730"/>
            </a:xfrm>
            <a:custGeom>
              <a:avLst/>
              <a:gdLst/>
              <a:ahLst/>
              <a:cxnLst/>
              <a:rect l="l" t="t" r="r" b="b"/>
              <a:pathLst>
                <a:path w="77470" h="1268729">
                  <a:moveTo>
                    <a:pt x="0" y="1268468"/>
                  </a:moveTo>
                  <a:lnTo>
                    <a:pt x="77149" y="1268468"/>
                  </a:lnTo>
                  <a:lnTo>
                    <a:pt x="77149" y="0"/>
                  </a:lnTo>
                  <a:lnTo>
                    <a:pt x="0" y="0"/>
                  </a:lnTo>
                  <a:lnTo>
                    <a:pt x="0" y="1268468"/>
                  </a:lnTo>
                  <a:close/>
                </a:path>
              </a:pathLst>
            </a:custGeom>
            <a:solidFill>
              <a:srgbClr val="BAC5D6"/>
            </a:solidFill>
          </p:spPr>
          <p:txBody>
            <a:bodyPr wrap="square" lIns="0" tIns="0" rIns="0" bIns="0" rtlCol="0"/>
            <a:lstStyle/>
            <a:p>
              <a:endParaRPr sz="1637"/>
            </a:p>
          </p:txBody>
        </p:sp>
        <p:sp>
          <p:nvSpPr>
            <p:cNvPr id="59" name="object 59"/>
            <p:cNvSpPr/>
            <p:nvPr/>
          </p:nvSpPr>
          <p:spPr>
            <a:xfrm>
              <a:off x="5410075" y="4763113"/>
              <a:ext cx="77470" cy="988060"/>
            </a:xfrm>
            <a:custGeom>
              <a:avLst/>
              <a:gdLst/>
              <a:ahLst/>
              <a:cxnLst/>
              <a:rect l="l" t="t" r="r" b="b"/>
              <a:pathLst>
                <a:path w="77470" h="988060">
                  <a:moveTo>
                    <a:pt x="77149" y="0"/>
                  </a:moveTo>
                  <a:lnTo>
                    <a:pt x="0" y="0"/>
                  </a:lnTo>
                  <a:lnTo>
                    <a:pt x="0" y="987777"/>
                  </a:lnTo>
                  <a:lnTo>
                    <a:pt x="77149" y="987777"/>
                  </a:lnTo>
                  <a:lnTo>
                    <a:pt x="77149" y="0"/>
                  </a:lnTo>
                  <a:close/>
                </a:path>
              </a:pathLst>
            </a:custGeom>
            <a:solidFill>
              <a:srgbClr val="5F646D"/>
            </a:solidFill>
          </p:spPr>
          <p:txBody>
            <a:bodyPr wrap="square" lIns="0" tIns="0" rIns="0" bIns="0" rtlCol="0"/>
            <a:lstStyle/>
            <a:p>
              <a:endParaRPr sz="1637"/>
            </a:p>
          </p:txBody>
        </p:sp>
        <p:sp>
          <p:nvSpPr>
            <p:cNvPr id="60" name="object 60"/>
            <p:cNvSpPr/>
            <p:nvPr/>
          </p:nvSpPr>
          <p:spPr>
            <a:xfrm>
              <a:off x="5410075" y="4316727"/>
              <a:ext cx="77470" cy="453390"/>
            </a:xfrm>
            <a:custGeom>
              <a:avLst/>
              <a:gdLst/>
              <a:ahLst/>
              <a:cxnLst/>
              <a:rect l="l" t="t" r="r" b="b"/>
              <a:pathLst>
                <a:path w="77470" h="453389">
                  <a:moveTo>
                    <a:pt x="77149" y="0"/>
                  </a:moveTo>
                  <a:lnTo>
                    <a:pt x="0" y="0"/>
                  </a:lnTo>
                  <a:lnTo>
                    <a:pt x="0" y="452895"/>
                  </a:lnTo>
                  <a:lnTo>
                    <a:pt x="77149" y="452895"/>
                  </a:lnTo>
                  <a:lnTo>
                    <a:pt x="77149" y="0"/>
                  </a:lnTo>
                  <a:close/>
                </a:path>
              </a:pathLst>
            </a:custGeom>
            <a:solidFill>
              <a:srgbClr val="8B93A0"/>
            </a:solidFill>
          </p:spPr>
          <p:txBody>
            <a:bodyPr wrap="square" lIns="0" tIns="0" rIns="0" bIns="0" rtlCol="0"/>
            <a:lstStyle/>
            <a:p>
              <a:endParaRPr sz="1637"/>
            </a:p>
          </p:txBody>
        </p:sp>
      </p:grpSp>
      <p:grpSp>
        <p:nvGrpSpPr>
          <p:cNvPr id="61" name="object 61"/>
          <p:cNvGrpSpPr/>
          <p:nvPr/>
        </p:nvGrpSpPr>
        <p:grpSpPr>
          <a:xfrm>
            <a:off x="5132191" y="3318410"/>
            <a:ext cx="70467" cy="1913001"/>
            <a:chOff x="5641537" y="3648203"/>
            <a:chExt cx="77470" cy="2103120"/>
          </a:xfrm>
        </p:grpSpPr>
        <p:sp>
          <p:nvSpPr>
            <p:cNvPr id="62" name="object 62"/>
            <p:cNvSpPr/>
            <p:nvPr/>
          </p:nvSpPr>
          <p:spPr>
            <a:xfrm>
              <a:off x="5641537" y="3648203"/>
              <a:ext cx="77470" cy="706120"/>
            </a:xfrm>
            <a:custGeom>
              <a:avLst/>
              <a:gdLst/>
              <a:ahLst/>
              <a:cxnLst/>
              <a:rect l="l" t="t" r="r" b="b"/>
              <a:pathLst>
                <a:path w="77470" h="706120">
                  <a:moveTo>
                    <a:pt x="0" y="705917"/>
                  </a:moveTo>
                  <a:lnTo>
                    <a:pt x="77149" y="705917"/>
                  </a:lnTo>
                  <a:lnTo>
                    <a:pt x="77149" y="0"/>
                  </a:lnTo>
                  <a:lnTo>
                    <a:pt x="0" y="0"/>
                  </a:lnTo>
                  <a:lnTo>
                    <a:pt x="0" y="705917"/>
                  </a:lnTo>
                  <a:close/>
                </a:path>
              </a:pathLst>
            </a:custGeom>
            <a:solidFill>
              <a:srgbClr val="BAC5D6"/>
            </a:solidFill>
          </p:spPr>
          <p:txBody>
            <a:bodyPr wrap="square" lIns="0" tIns="0" rIns="0" bIns="0" rtlCol="0"/>
            <a:lstStyle/>
            <a:p>
              <a:endParaRPr sz="1637"/>
            </a:p>
          </p:txBody>
        </p:sp>
        <p:sp>
          <p:nvSpPr>
            <p:cNvPr id="63" name="object 63"/>
            <p:cNvSpPr/>
            <p:nvPr/>
          </p:nvSpPr>
          <p:spPr>
            <a:xfrm>
              <a:off x="5641537" y="4982386"/>
              <a:ext cx="77470" cy="768985"/>
            </a:xfrm>
            <a:custGeom>
              <a:avLst/>
              <a:gdLst/>
              <a:ahLst/>
              <a:cxnLst/>
              <a:rect l="l" t="t" r="r" b="b"/>
              <a:pathLst>
                <a:path w="77470" h="768985">
                  <a:moveTo>
                    <a:pt x="77149" y="0"/>
                  </a:moveTo>
                  <a:lnTo>
                    <a:pt x="0" y="0"/>
                  </a:lnTo>
                  <a:lnTo>
                    <a:pt x="0" y="768504"/>
                  </a:lnTo>
                  <a:lnTo>
                    <a:pt x="77149" y="768504"/>
                  </a:lnTo>
                  <a:lnTo>
                    <a:pt x="77149" y="0"/>
                  </a:lnTo>
                  <a:close/>
                </a:path>
              </a:pathLst>
            </a:custGeom>
            <a:solidFill>
              <a:srgbClr val="5F646D"/>
            </a:solidFill>
          </p:spPr>
          <p:txBody>
            <a:bodyPr wrap="square" lIns="0" tIns="0" rIns="0" bIns="0" rtlCol="0"/>
            <a:lstStyle/>
            <a:p>
              <a:endParaRPr sz="1637"/>
            </a:p>
          </p:txBody>
        </p:sp>
        <p:sp>
          <p:nvSpPr>
            <p:cNvPr id="64" name="object 64"/>
            <p:cNvSpPr/>
            <p:nvPr/>
          </p:nvSpPr>
          <p:spPr>
            <a:xfrm>
              <a:off x="5641537" y="4354121"/>
              <a:ext cx="77470" cy="633730"/>
            </a:xfrm>
            <a:custGeom>
              <a:avLst/>
              <a:gdLst/>
              <a:ahLst/>
              <a:cxnLst/>
              <a:rect l="l" t="t" r="r" b="b"/>
              <a:pathLst>
                <a:path w="77470" h="633729">
                  <a:moveTo>
                    <a:pt x="77149" y="0"/>
                  </a:moveTo>
                  <a:lnTo>
                    <a:pt x="0" y="0"/>
                  </a:lnTo>
                  <a:lnTo>
                    <a:pt x="0" y="633329"/>
                  </a:lnTo>
                  <a:lnTo>
                    <a:pt x="77149" y="633329"/>
                  </a:lnTo>
                  <a:lnTo>
                    <a:pt x="77149" y="0"/>
                  </a:lnTo>
                  <a:close/>
                </a:path>
              </a:pathLst>
            </a:custGeom>
            <a:solidFill>
              <a:srgbClr val="8B93A0"/>
            </a:solidFill>
          </p:spPr>
          <p:txBody>
            <a:bodyPr wrap="square" lIns="0" tIns="0" rIns="0" bIns="0" rtlCol="0"/>
            <a:lstStyle/>
            <a:p>
              <a:endParaRPr sz="1637"/>
            </a:p>
          </p:txBody>
        </p:sp>
      </p:grpSp>
      <p:grpSp>
        <p:nvGrpSpPr>
          <p:cNvPr id="65" name="object 65"/>
          <p:cNvGrpSpPr/>
          <p:nvPr/>
        </p:nvGrpSpPr>
        <p:grpSpPr>
          <a:xfrm>
            <a:off x="9311478" y="2797458"/>
            <a:ext cx="2577237" cy="2601496"/>
            <a:chOff x="10236172" y="3075477"/>
            <a:chExt cx="2833370" cy="2860040"/>
          </a:xfrm>
        </p:grpSpPr>
        <p:sp>
          <p:nvSpPr>
            <p:cNvPr id="66" name="object 66"/>
            <p:cNvSpPr/>
            <p:nvPr/>
          </p:nvSpPr>
          <p:spPr>
            <a:xfrm>
              <a:off x="10326538" y="3077519"/>
              <a:ext cx="2741295" cy="2741295"/>
            </a:xfrm>
            <a:custGeom>
              <a:avLst/>
              <a:gdLst/>
              <a:ahLst/>
              <a:cxnLst/>
              <a:rect l="l" t="t" r="r" b="b"/>
              <a:pathLst>
                <a:path w="2741294" h="2741295">
                  <a:moveTo>
                    <a:pt x="401253" y="2339549"/>
                  </a:moveTo>
                  <a:lnTo>
                    <a:pt x="367815" y="2304939"/>
                  </a:lnTo>
                  <a:lnTo>
                    <a:pt x="335831" y="2269464"/>
                  </a:lnTo>
                  <a:lnTo>
                    <a:pt x="305301" y="2233163"/>
                  </a:lnTo>
                  <a:lnTo>
                    <a:pt x="276225" y="2196074"/>
                  </a:lnTo>
                  <a:lnTo>
                    <a:pt x="248602" y="2158235"/>
                  </a:lnTo>
                  <a:lnTo>
                    <a:pt x="222433" y="2119686"/>
                  </a:lnTo>
                  <a:lnTo>
                    <a:pt x="197718" y="2080464"/>
                  </a:lnTo>
                  <a:lnTo>
                    <a:pt x="174457" y="2040607"/>
                  </a:lnTo>
                  <a:lnTo>
                    <a:pt x="152650" y="2000155"/>
                  </a:lnTo>
                  <a:lnTo>
                    <a:pt x="132297" y="1959145"/>
                  </a:lnTo>
                  <a:lnTo>
                    <a:pt x="113397" y="1917617"/>
                  </a:lnTo>
                  <a:lnTo>
                    <a:pt x="95951" y="1875608"/>
                  </a:lnTo>
                  <a:lnTo>
                    <a:pt x="79959" y="1833157"/>
                  </a:lnTo>
                  <a:lnTo>
                    <a:pt x="65421" y="1790303"/>
                  </a:lnTo>
                  <a:lnTo>
                    <a:pt x="52337" y="1747083"/>
                  </a:lnTo>
                  <a:lnTo>
                    <a:pt x="40706" y="1703537"/>
                  </a:lnTo>
                  <a:lnTo>
                    <a:pt x="30530" y="1659702"/>
                  </a:lnTo>
                  <a:lnTo>
                    <a:pt x="21807" y="1615618"/>
                  </a:lnTo>
                  <a:lnTo>
                    <a:pt x="14538" y="1571322"/>
                  </a:lnTo>
                  <a:lnTo>
                    <a:pt x="8722" y="1526853"/>
                  </a:lnTo>
                  <a:lnTo>
                    <a:pt x="4361" y="1482250"/>
                  </a:lnTo>
                  <a:lnTo>
                    <a:pt x="1453" y="1437551"/>
                  </a:lnTo>
                  <a:lnTo>
                    <a:pt x="0" y="1392793"/>
                  </a:lnTo>
                  <a:lnTo>
                    <a:pt x="0" y="1348017"/>
                  </a:lnTo>
                  <a:lnTo>
                    <a:pt x="1453" y="1303260"/>
                  </a:lnTo>
                  <a:lnTo>
                    <a:pt x="4361" y="1258561"/>
                  </a:lnTo>
                  <a:lnTo>
                    <a:pt x="8722" y="1213957"/>
                  </a:lnTo>
                  <a:lnTo>
                    <a:pt x="14538" y="1169489"/>
                  </a:lnTo>
                  <a:lnTo>
                    <a:pt x="21807" y="1125193"/>
                  </a:lnTo>
                  <a:lnTo>
                    <a:pt x="30530" y="1081108"/>
                  </a:lnTo>
                  <a:lnTo>
                    <a:pt x="40706" y="1037274"/>
                  </a:lnTo>
                  <a:lnTo>
                    <a:pt x="52337" y="993728"/>
                  </a:lnTo>
                  <a:lnTo>
                    <a:pt x="65421" y="950508"/>
                  </a:lnTo>
                  <a:lnTo>
                    <a:pt x="79959" y="907653"/>
                  </a:lnTo>
                  <a:lnTo>
                    <a:pt x="95951" y="865203"/>
                  </a:lnTo>
                  <a:lnTo>
                    <a:pt x="113397" y="823194"/>
                  </a:lnTo>
                  <a:lnTo>
                    <a:pt x="132297" y="781665"/>
                  </a:lnTo>
                  <a:lnTo>
                    <a:pt x="152650" y="740656"/>
                  </a:lnTo>
                  <a:lnTo>
                    <a:pt x="174457" y="700204"/>
                  </a:lnTo>
                  <a:lnTo>
                    <a:pt x="197718" y="660347"/>
                  </a:lnTo>
                  <a:lnTo>
                    <a:pt x="222433" y="621125"/>
                  </a:lnTo>
                  <a:lnTo>
                    <a:pt x="248602" y="582575"/>
                  </a:lnTo>
                  <a:lnTo>
                    <a:pt x="276225" y="544737"/>
                  </a:lnTo>
                  <a:lnTo>
                    <a:pt x="305301" y="507648"/>
                  </a:lnTo>
                  <a:lnTo>
                    <a:pt x="335831" y="471347"/>
                  </a:lnTo>
                  <a:lnTo>
                    <a:pt x="367815" y="435872"/>
                  </a:lnTo>
                  <a:lnTo>
                    <a:pt x="401253" y="401262"/>
                  </a:lnTo>
                  <a:lnTo>
                    <a:pt x="435863" y="367824"/>
                  </a:lnTo>
                  <a:lnTo>
                    <a:pt x="471337" y="335839"/>
                  </a:lnTo>
                  <a:lnTo>
                    <a:pt x="507638" y="305308"/>
                  </a:lnTo>
                  <a:lnTo>
                    <a:pt x="544728" y="276231"/>
                  </a:lnTo>
                  <a:lnTo>
                    <a:pt x="582566" y="248608"/>
                  </a:lnTo>
                  <a:lnTo>
                    <a:pt x="621116" y="222439"/>
                  </a:lnTo>
                  <a:lnTo>
                    <a:pt x="660338" y="197723"/>
                  </a:lnTo>
                  <a:lnTo>
                    <a:pt x="700195" y="174461"/>
                  </a:lnTo>
                  <a:lnTo>
                    <a:pt x="740648" y="152654"/>
                  </a:lnTo>
                  <a:lnTo>
                    <a:pt x="781657" y="132300"/>
                  </a:lnTo>
                  <a:lnTo>
                    <a:pt x="823186" y="113400"/>
                  </a:lnTo>
                  <a:lnTo>
                    <a:pt x="865195" y="95954"/>
                  </a:lnTo>
                  <a:lnTo>
                    <a:pt x="907646" y="79961"/>
                  </a:lnTo>
                  <a:lnTo>
                    <a:pt x="950501" y="65423"/>
                  </a:lnTo>
                  <a:lnTo>
                    <a:pt x="993721" y="52338"/>
                  </a:lnTo>
                  <a:lnTo>
                    <a:pt x="1037267" y="40707"/>
                  </a:lnTo>
                  <a:lnTo>
                    <a:pt x="1081102" y="30530"/>
                  </a:lnTo>
                  <a:lnTo>
                    <a:pt x="1125187" y="21807"/>
                  </a:lnTo>
                  <a:lnTo>
                    <a:pt x="1169483" y="14538"/>
                  </a:lnTo>
                  <a:lnTo>
                    <a:pt x="1213952" y="8723"/>
                  </a:lnTo>
                  <a:lnTo>
                    <a:pt x="1258556" y="4361"/>
                  </a:lnTo>
                  <a:lnTo>
                    <a:pt x="1303255" y="1453"/>
                  </a:lnTo>
                  <a:lnTo>
                    <a:pt x="1348012" y="0"/>
                  </a:lnTo>
                  <a:lnTo>
                    <a:pt x="1392789" y="0"/>
                  </a:lnTo>
                  <a:lnTo>
                    <a:pt x="1437546" y="1453"/>
                  </a:lnTo>
                  <a:lnTo>
                    <a:pt x="1482246" y="4361"/>
                  </a:lnTo>
                  <a:lnTo>
                    <a:pt x="1526849" y="8723"/>
                  </a:lnTo>
                  <a:lnTo>
                    <a:pt x="1571318" y="14538"/>
                  </a:lnTo>
                  <a:lnTo>
                    <a:pt x="1615614" y="21807"/>
                  </a:lnTo>
                  <a:lnTo>
                    <a:pt x="1659698" y="30530"/>
                  </a:lnTo>
                  <a:lnTo>
                    <a:pt x="1703533" y="40707"/>
                  </a:lnTo>
                  <a:lnTo>
                    <a:pt x="1747079" y="52338"/>
                  </a:lnTo>
                  <a:lnTo>
                    <a:pt x="1790299" y="65423"/>
                  </a:lnTo>
                  <a:lnTo>
                    <a:pt x="1833153" y="79961"/>
                  </a:lnTo>
                  <a:lnTo>
                    <a:pt x="1875604" y="95954"/>
                  </a:lnTo>
                  <a:lnTo>
                    <a:pt x="1917613" y="113400"/>
                  </a:lnTo>
                  <a:lnTo>
                    <a:pt x="1959141" y="132300"/>
                  </a:lnTo>
                  <a:lnTo>
                    <a:pt x="2000150" y="152654"/>
                  </a:lnTo>
                  <a:lnTo>
                    <a:pt x="2040602" y="174461"/>
                  </a:lnTo>
                  <a:lnTo>
                    <a:pt x="2080458" y="197723"/>
                  </a:lnTo>
                  <a:lnTo>
                    <a:pt x="2119680" y="222439"/>
                  </a:lnTo>
                  <a:lnTo>
                    <a:pt x="2158229" y="248608"/>
                  </a:lnTo>
                  <a:lnTo>
                    <a:pt x="2196067" y="276231"/>
                  </a:lnTo>
                  <a:lnTo>
                    <a:pt x="2233156" y="305308"/>
                  </a:lnTo>
                  <a:lnTo>
                    <a:pt x="2269456" y="335839"/>
                  </a:lnTo>
                  <a:lnTo>
                    <a:pt x="2304930" y="367824"/>
                  </a:lnTo>
                  <a:lnTo>
                    <a:pt x="2339539" y="401262"/>
                  </a:lnTo>
                  <a:lnTo>
                    <a:pt x="2372978" y="435872"/>
                  </a:lnTo>
                  <a:lnTo>
                    <a:pt x="2404962" y="471347"/>
                  </a:lnTo>
                  <a:lnTo>
                    <a:pt x="2435493" y="507648"/>
                  </a:lnTo>
                  <a:lnTo>
                    <a:pt x="2464570" y="544737"/>
                  </a:lnTo>
                  <a:lnTo>
                    <a:pt x="2492193" y="582575"/>
                  </a:lnTo>
                  <a:lnTo>
                    <a:pt x="2518363" y="621125"/>
                  </a:lnTo>
                  <a:lnTo>
                    <a:pt x="2543078" y="660347"/>
                  </a:lnTo>
                  <a:lnTo>
                    <a:pt x="2566340" y="700204"/>
                  </a:lnTo>
                  <a:lnTo>
                    <a:pt x="2588148" y="740656"/>
                  </a:lnTo>
                  <a:lnTo>
                    <a:pt x="2608501" y="781665"/>
                  </a:lnTo>
                  <a:lnTo>
                    <a:pt x="2627401" y="823194"/>
                  </a:lnTo>
                  <a:lnTo>
                    <a:pt x="2644848" y="865203"/>
                  </a:lnTo>
                  <a:lnTo>
                    <a:pt x="2660840" y="907653"/>
                  </a:lnTo>
                  <a:lnTo>
                    <a:pt x="2675379" y="950508"/>
                  </a:lnTo>
                  <a:lnTo>
                    <a:pt x="2688463" y="993728"/>
                  </a:lnTo>
                  <a:lnTo>
                    <a:pt x="2700094" y="1037274"/>
                  </a:lnTo>
                  <a:lnTo>
                    <a:pt x="2710271" y="1081108"/>
                  </a:lnTo>
                  <a:lnTo>
                    <a:pt x="2718994" y="1125193"/>
                  </a:lnTo>
                  <a:lnTo>
                    <a:pt x="2726263" y="1169489"/>
                  </a:lnTo>
                  <a:lnTo>
                    <a:pt x="2732079" y="1213957"/>
                  </a:lnTo>
                  <a:lnTo>
                    <a:pt x="2736440" y="1258561"/>
                  </a:lnTo>
                  <a:lnTo>
                    <a:pt x="2739348" y="1303260"/>
                  </a:lnTo>
                  <a:lnTo>
                    <a:pt x="2740802" y="1348017"/>
                  </a:lnTo>
                  <a:lnTo>
                    <a:pt x="2740802" y="1392793"/>
                  </a:lnTo>
                  <a:lnTo>
                    <a:pt x="2739348" y="1437551"/>
                  </a:lnTo>
                  <a:lnTo>
                    <a:pt x="2736440" y="1482250"/>
                  </a:lnTo>
                  <a:lnTo>
                    <a:pt x="2732079" y="1526853"/>
                  </a:lnTo>
                  <a:lnTo>
                    <a:pt x="2726263" y="1571322"/>
                  </a:lnTo>
                  <a:lnTo>
                    <a:pt x="2718994" y="1615618"/>
                  </a:lnTo>
                  <a:lnTo>
                    <a:pt x="2710271" y="1659702"/>
                  </a:lnTo>
                  <a:lnTo>
                    <a:pt x="2700094" y="1703537"/>
                  </a:lnTo>
                  <a:lnTo>
                    <a:pt x="2688463" y="1747083"/>
                  </a:lnTo>
                  <a:lnTo>
                    <a:pt x="2675379" y="1790303"/>
                  </a:lnTo>
                  <a:lnTo>
                    <a:pt x="2660840" y="1833157"/>
                  </a:lnTo>
                  <a:lnTo>
                    <a:pt x="2644848" y="1875608"/>
                  </a:lnTo>
                  <a:lnTo>
                    <a:pt x="2627401" y="1917617"/>
                  </a:lnTo>
                  <a:lnTo>
                    <a:pt x="2608501" y="1959145"/>
                  </a:lnTo>
                  <a:lnTo>
                    <a:pt x="2588148" y="2000155"/>
                  </a:lnTo>
                  <a:lnTo>
                    <a:pt x="2566340" y="2040607"/>
                  </a:lnTo>
                  <a:lnTo>
                    <a:pt x="2543078" y="2080464"/>
                  </a:lnTo>
                  <a:lnTo>
                    <a:pt x="2518363" y="2119686"/>
                  </a:lnTo>
                  <a:lnTo>
                    <a:pt x="2492193" y="2158235"/>
                  </a:lnTo>
                  <a:lnTo>
                    <a:pt x="2464570" y="2196074"/>
                  </a:lnTo>
                  <a:lnTo>
                    <a:pt x="2435493" y="2233163"/>
                  </a:lnTo>
                  <a:lnTo>
                    <a:pt x="2404962" y="2269464"/>
                  </a:lnTo>
                  <a:lnTo>
                    <a:pt x="2372978" y="2304939"/>
                  </a:lnTo>
                  <a:lnTo>
                    <a:pt x="2339539" y="2339549"/>
                  </a:lnTo>
                  <a:lnTo>
                    <a:pt x="2304930" y="2372986"/>
                  </a:lnTo>
                  <a:lnTo>
                    <a:pt x="2269456" y="2404970"/>
                  </a:lnTo>
                  <a:lnTo>
                    <a:pt x="2233156" y="2435500"/>
                  </a:lnTo>
                  <a:lnTo>
                    <a:pt x="2196067" y="2464577"/>
                  </a:lnTo>
                  <a:lnTo>
                    <a:pt x="2158229" y="2492199"/>
                  </a:lnTo>
                  <a:lnTo>
                    <a:pt x="2119680" y="2518368"/>
                  </a:lnTo>
                  <a:lnTo>
                    <a:pt x="2080458" y="2543083"/>
                  </a:lnTo>
                  <a:lnTo>
                    <a:pt x="2040602" y="2566344"/>
                  </a:lnTo>
                  <a:lnTo>
                    <a:pt x="2000150" y="2588151"/>
                  </a:lnTo>
                  <a:lnTo>
                    <a:pt x="1959141" y="2608505"/>
                  </a:lnTo>
                  <a:lnTo>
                    <a:pt x="1917613" y="2627404"/>
                  </a:lnTo>
                  <a:lnTo>
                    <a:pt x="1875604" y="2644850"/>
                  </a:lnTo>
                  <a:lnTo>
                    <a:pt x="1833153" y="2660842"/>
                  </a:lnTo>
                  <a:lnTo>
                    <a:pt x="1790299" y="2675380"/>
                  </a:lnTo>
                  <a:lnTo>
                    <a:pt x="1747079" y="2688464"/>
                  </a:lnTo>
                  <a:lnTo>
                    <a:pt x="1703533" y="2700095"/>
                  </a:lnTo>
                  <a:lnTo>
                    <a:pt x="1659698" y="2710272"/>
                  </a:lnTo>
                  <a:lnTo>
                    <a:pt x="1615614" y="2718995"/>
                  </a:lnTo>
                  <a:lnTo>
                    <a:pt x="1571318" y="2726264"/>
                  </a:lnTo>
                  <a:lnTo>
                    <a:pt x="1526849" y="2732079"/>
                  </a:lnTo>
                  <a:lnTo>
                    <a:pt x="1482246" y="2736440"/>
                  </a:lnTo>
                  <a:lnTo>
                    <a:pt x="1437546" y="2739348"/>
                  </a:lnTo>
                  <a:lnTo>
                    <a:pt x="1392789" y="2740802"/>
                  </a:lnTo>
                  <a:lnTo>
                    <a:pt x="1348012" y="2740802"/>
                  </a:lnTo>
                  <a:lnTo>
                    <a:pt x="1303255" y="2739348"/>
                  </a:lnTo>
                  <a:lnTo>
                    <a:pt x="1258556" y="2736440"/>
                  </a:lnTo>
                  <a:lnTo>
                    <a:pt x="1213952" y="2732079"/>
                  </a:lnTo>
                  <a:lnTo>
                    <a:pt x="1169483" y="2726264"/>
                  </a:lnTo>
                  <a:lnTo>
                    <a:pt x="1125187" y="2718995"/>
                  </a:lnTo>
                  <a:lnTo>
                    <a:pt x="1081102" y="2710272"/>
                  </a:lnTo>
                  <a:lnTo>
                    <a:pt x="1037267" y="2700095"/>
                  </a:lnTo>
                  <a:lnTo>
                    <a:pt x="993721" y="2688464"/>
                  </a:lnTo>
                  <a:lnTo>
                    <a:pt x="950501" y="2675380"/>
                  </a:lnTo>
                  <a:lnTo>
                    <a:pt x="907646" y="2660842"/>
                  </a:lnTo>
                  <a:lnTo>
                    <a:pt x="865195" y="2644850"/>
                  </a:lnTo>
                  <a:lnTo>
                    <a:pt x="823186" y="2627404"/>
                  </a:lnTo>
                  <a:lnTo>
                    <a:pt x="781657" y="2608505"/>
                  </a:lnTo>
                  <a:lnTo>
                    <a:pt x="740648" y="2588151"/>
                  </a:lnTo>
                  <a:lnTo>
                    <a:pt x="700195" y="2566344"/>
                  </a:lnTo>
                  <a:lnTo>
                    <a:pt x="660338" y="2543083"/>
                  </a:lnTo>
                  <a:lnTo>
                    <a:pt x="621116" y="2518368"/>
                  </a:lnTo>
                  <a:lnTo>
                    <a:pt x="582566" y="2492199"/>
                  </a:lnTo>
                  <a:lnTo>
                    <a:pt x="544728" y="2464577"/>
                  </a:lnTo>
                  <a:lnTo>
                    <a:pt x="507638" y="2435500"/>
                  </a:lnTo>
                  <a:lnTo>
                    <a:pt x="471337" y="2404970"/>
                  </a:lnTo>
                  <a:lnTo>
                    <a:pt x="435863" y="2372986"/>
                  </a:lnTo>
                  <a:lnTo>
                    <a:pt x="401253" y="2339549"/>
                  </a:lnTo>
                  <a:close/>
                </a:path>
              </a:pathLst>
            </a:custGeom>
            <a:ln w="4083">
              <a:solidFill>
                <a:srgbClr val="2F2F2F"/>
              </a:solidFill>
            </a:ln>
          </p:spPr>
          <p:txBody>
            <a:bodyPr wrap="square" lIns="0" tIns="0" rIns="0" bIns="0" rtlCol="0"/>
            <a:lstStyle/>
            <a:p>
              <a:endParaRPr sz="1637"/>
            </a:p>
          </p:txBody>
        </p:sp>
        <p:sp>
          <p:nvSpPr>
            <p:cNvPr id="67" name="object 67"/>
            <p:cNvSpPr/>
            <p:nvPr/>
          </p:nvSpPr>
          <p:spPr>
            <a:xfrm>
              <a:off x="10236172" y="3414381"/>
              <a:ext cx="2164080" cy="2520950"/>
            </a:xfrm>
            <a:custGeom>
              <a:avLst/>
              <a:gdLst/>
              <a:ahLst/>
              <a:cxnLst/>
              <a:rect l="l" t="t" r="r" b="b"/>
              <a:pathLst>
                <a:path w="2164079" h="2520950">
                  <a:moveTo>
                    <a:pt x="491622" y="0"/>
                  </a:moveTo>
                  <a:lnTo>
                    <a:pt x="427852" y="26396"/>
                  </a:lnTo>
                  <a:lnTo>
                    <a:pt x="392569" y="62891"/>
                  </a:lnTo>
                  <a:lnTo>
                    <a:pt x="358705" y="100385"/>
                  </a:lnTo>
                  <a:lnTo>
                    <a:pt x="326275" y="138844"/>
                  </a:lnTo>
                  <a:lnTo>
                    <a:pt x="295293" y="178234"/>
                  </a:lnTo>
                  <a:lnTo>
                    <a:pt x="265772" y="218523"/>
                  </a:lnTo>
                  <a:lnTo>
                    <a:pt x="237726" y="259676"/>
                  </a:lnTo>
                  <a:lnTo>
                    <a:pt x="211169" y="301661"/>
                  </a:lnTo>
                  <a:lnTo>
                    <a:pt x="186115" y="344443"/>
                  </a:lnTo>
                  <a:lnTo>
                    <a:pt x="162577" y="387991"/>
                  </a:lnTo>
                  <a:lnTo>
                    <a:pt x="140569" y="432271"/>
                  </a:lnTo>
                  <a:lnTo>
                    <a:pt x="120106" y="477248"/>
                  </a:lnTo>
                  <a:lnTo>
                    <a:pt x="101200" y="522891"/>
                  </a:lnTo>
                  <a:lnTo>
                    <a:pt x="83866" y="569165"/>
                  </a:lnTo>
                  <a:lnTo>
                    <a:pt x="68118" y="616038"/>
                  </a:lnTo>
                  <a:lnTo>
                    <a:pt x="53968" y="663475"/>
                  </a:lnTo>
                  <a:lnTo>
                    <a:pt x="41432" y="711444"/>
                  </a:lnTo>
                  <a:lnTo>
                    <a:pt x="30522" y="759912"/>
                  </a:lnTo>
                  <a:lnTo>
                    <a:pt x="21253" y="808845"/>
                  </a:lnTo>
                  <a:lnTo>
                    <a:pt x="13639" y="858209"/>
                  </a:lnTo>
                  <a:lnTo>
                    <a:pt x="7692" y="907972"/>
                  </a:lnTo>
                  <a:lnTo>
                    <a:pt x="3428" y="958101"/>
                  </a:lnTo>
                  <a:lnTo>
                    <a:pt x="859" y="1008561"/>
                  </a:lnTo>
                  <a:lnTo>
                    <a:pt x="0" y="1059319"/>
                  </a:lnTo>
                  <a:lnTo>
                    <a:pt x="859" y="1110076"/>
                  </a:lnTo>
                  <a:lnTo>
                    <a:pt x="3428" y="1160535"/>
                  </a:lnTo>
                  <a:lnTo>
                    <a:pt x="7692" y="1210661"/>
                  </a:lnTo>
                  <a:lnTo>
                    <a:pt x="13639" y="1260423"/>
                  </a:lnTo>
                  <a:lnTo>
                    <a:pt x="21253" y="1309787"/>
                  </a:lnTo>
                  <a:lnTo>
                    <a:pt x="30522" y="1358718"/>
                  </a:lnTo>
                  <a:lnTo>
                    <a:pt x="41432" y="1407185"/>
                  </a:lnTo>
                  <a:lnTo>
                    <a:pt x="53968" y="1455153"/>
                  </a:lnTo>
                  <a:lnTo>
                    <a:pt x="68118" y="1502590"/>
                  </a:lnTo>
                  <a:lnTo>
                    <a:pt x="83866" y="1549462"/>
                  </a:lnTo>
                  <a:lnTo>
                    <a:pt x="101200" y="1595735"/>
                  </a:lnTo>
                  <a:lnTo>
                    <a:pt x="120106" y="1641377"/>
                  </a:lnTo>
                  <a:lnTo>
                    <a:pt x="140569" y="1686354"/>
                  </a:lnTo>
                  <a:lnTo>
                    <a:pt x="162577" y="1730632"/>
                  </a:lnTo>
                  <a:lnTo>
                    <a:pt x="186115" y="1774179"/>
                  </a:lnTo>
                  <a:lnTo>
                    <a:pt x="211169" y="1816961"/>
                  </a:lnTo>
                  <a:lnTo>
                    <a:pt x="237726" y="1858945"/>
                  </a:lnTo>
                  <a:lnTo>
                    <a:pt x="265772" y="1900097"/>
                  </a:lnTo>
                  <a:lnTo>
                    <a:pt x="295293" y="1940384"/>
                  </a:lnTo>
                  <a:lnTo>
                    <a:pt x="326275" y="1979773"/>
                  </a:lnTo>
                  <a:lnTo>
                    <a:pt x="358705" y="2018231"/>
                  </a:lnTo>
                  <a:lnTo>
                    <a:pt x="392569" y="2055723"/>
                  </a:lnTo>
                  <a:lnTo>
                    <a:pt x="427852" y="2092217"/>
                  </a:lnTo>
                  <a:lnTo>
                    <a:pt x="465025" y="2128117"/>
                  </a:lnTo>
                  <a:lnTo>
                    <a:pt x="503201" y="2162495"/>
                  </a:lnTo>
                  <a:lnTo>
                    <a:pt x="542337" y="2195346"/>
                  </a:lnTo>
                  <a:lnTo>
                    <a:pt x="582392" y="2226661"/>
                  </a:lnTo>
                  <a:lnTo>
                    <a:pt x="623322" y="2256434"/>
                  </a:lnTo>
                  <a:lnTo>
                    <a:pt x="665084" y="2284659"/>
                  </a:lnTo>
                  <a:lnTo>
                    <a:pt x="707636" y="2311328"/>
                  </a:lnTo>
                  <a:lnTo>
                    <a:pt x="750935" y="2336434"/>
                  </a:lnTo>
                  <a:lnTo>
                    <a:pt x="794937" y="2359970"/>
                  </a:lnTo>
                  <a:lnTo>
                    <a:pt x="839601" y="2381930"/>
                  </a:lnTo>
                  <a:lnTo>
                    <a:pt x="884883" y="2402307"/>
                  </a:lnTo>
                  <a:lnTo>
                    <a:pt x="930740" y="2421093"/>
                  </a:lnTo>
                  <a:lnTo>
                    <a:pt x="977130" y="2438282"/>
                  </a:lnTo>
                  <a:lnTo>
                    <a:pt x="1024009" y="2453867"/>
                  </a:lnTo>
                  <a:lnTo>
                    <a:pt x="1071336" y="2467841"/>
                  </a:lnTo>
                  <a:lnTo>
                    <a:pt x="1119067" y="2480196"/>
                  </a:lnTo>
                  <a:lnTo>
                    <a:pt x="1167159" y="2490927"/>
                  </a:lnTo>
                  <a:lnTo>
                    <a:pt x="1215570" y="2500026"/>
                  </a:lnTo>
                  <a:lnTo>
                    <a:pt x="1264256" y="2507486"/>
                  </a:lnTo>
                  <a:lnTo>
                    <a:pt x="1313175" y="2513300"/>
                  </a:lnTo>
                  <a:lnTo>
                    <a:pt x="1362284" y="2517462"/>
                  </a:lnTo>
                  <a:lnTo>
                    <a:pt x="1411541" y="2519964"/>
                  </a:lnTo>
                  <a:lnTo>
                    <a:pt x="1460902" y="2520799"/>
                  </a:lnTo>
                  <a:lnTo>
                    <a:pt x="1512103" y="2519899"/>
                  </a:lnTo>
                  <a:lnTo>
                    <a:pt x="1563324" y="2517195"/>
                  </a:lnTo>
                  <a:lnTo>
                    <a:pt x="1614517" y="2512679"/>
                  </a:lnTo>
                  <a:lnTo>
                    <a:pt x="1665633" y="2506342"/>
                  </a:lnTo>
                  <a:lnTo>
                    <a:pt x="1716624" y="2498178"/>
                  </a:lnTo>
                  <a:lnTo>
                    <a:pt x="1767442" y="2488179"/>
                  </a:lnTo>
                  <a:lnTo>
                    <a:pt x="1818040" y="2476336"/>
                  </a:lnTo>
                  <a:lnTo>
                    <a:pt x="1868368" y="2462643"/>
                  </a:lnTo>
                  <a:lnTo>
                    <a:pt x="1918378" y="2447092"/>
                  </a:lnTo>
                  <a:lnTo>
                    <a:pt x="1968024" y="2429674"/>
                  </a:lnTo>
                  <a:lnTo>
                    <a:pt x="2017255" y="2410383"/>
                  </a:lnTo>
                  <a:lnTo>
                    <a:pt x="2066025" y="2389210"/>
                  </a:lnTo>
                  <a:lnTo>
                    <a:pt x="2114285" y="2366148"/>
                  </a:lnTo>
                  <a:lnTo>
                    <a:pt x="2159507" y="2314008"/>
                  </a:lnTo>
                  <a:lnTo>
                    <a:pt x="2163968" y="2279725"/>
                  </a:lnTo>
                  <a:lnTo>
                    <a:pt x="2154594" y="2245159"/>
                  </a:lnTo>
                  <a:lnTo>
                    <a:pt x="2102439" y="2199905"/>
                  </a:lnTo>
                  <a:lnTo>
                    <a:pt x="2033605" y="2204851"/>
                  </a:lnTo>
                  <a:lnTo>
                    <a:pt x="1989797" y="2225746"/>
                  </a:lnTo>
                  <a:lnTo>
                    <a:pt x="1945515" y="2244867"/>
                  </a:lnTo>
                  <a:lnTo>
                    <a:pt x="1900804" y="2262220"/>
                  </a:lnTo>
                  <a:lnTo>
                    <a:pt x="1855711" y="2277814"/>
                  </a:lnTo>
                  <a:lnTo>
                    <a:pt x="1810282" y="2291655"/>
                  </a:lnTo>
                  <a:lnTo>
                    <a:pt x="1764564" y="2303752"/>
                  </a:lnTo>
                  <a:lnTo>
                    <a:pt x="1718603" y="2314111"/>
                  </a:lnTo>
                  <a:lnTo>
                    <a:pt x="1672445" y="2322741"/>
                  </a:lnTo>
                  <a:lnTo>
                    <a:pt x="1626137" y="2329648"/>
                  </a:lnTo>
                  <a:lnTo>
                    <a:pt x="1579726" y="2334841"/>
                  </a:lnTo>
                  <a:lnTo>
                    <a:pt x="1533257" y="2338327"/>
                  </a:lnTo>
                  <a:lnTo>
                    <a:pt x="1486778" y="2340113"/>
                  </a:lnTo>
                  <a:lnTo>
                    <a:pt x="1440334" y="2340207"/>
                  </a:lnTo>
                  <a:lnTo>
                    <a:pt x="1393972" y="2338617"/>
                  </a:lnTo>
                  <a:lnTo>
                    <a:pt x="1347738" y="2335350"/>
                  </a:lnTo>
                  <a:lnTo>
                    <a:pt x="1301679" y="2330413"/>
                  </a:lnTo>
                  <a:lnTo>
                    <a:pt x="1255841" y="2323815"/>
                  </a:lnTo>
                  <a:lnTo>
                    <a:pt x="1210271" y="2315562"/>
                  </a:lnTo>
                  <a:lnTo>
                    <a:pt x="1165015" y="2305663"/>
                  </a:lnTo>
                  <a:lnTo>
                    <a:pt x="1120119" y="2294124"/>
                  </a:lnTo>
                  <a:lnTo>
                    <a:pt x="1075630" y="2280954"/>
                  </a:lnTo>
                  <a:lnTo>
                    <a:pt x="1031594" y="2266159"/>
                  </a:lnTo>
                  <a:lnTo>
                    <a:pt x="988057" y="2249748"/>
                  </a:lnTo>
                  <a:lnTo>
                    <a:pt x="945067" y="2231728"/>
                  </a:lnTo>
                  <a:lnTo>
                    <a:pt x="902669" y="2212106"/>
                  </a:lnTo>
                  <a:lnTo>
                    <a:pt x="860909" y="2190890"/>
                  </a:lnTo>
                  <a:lnTo>
                    <a:pt x="819835" y="2168088"/>
                  </a:lnTo>
                  <a:lnTo>
                    <a:pt x="779493" y="2143706"/>
                  </a:lnTo>
                  <a:lnTo>
                    <a:pt x="739928" y="2117753"/>
                  </a:lnTo>
                  <a:lnTo>
                    <a:pt x="701188" y="2090237"/>
                  </a:lnTo>
                  <a:lnTo>
                    <a:pt x="663319" y="2061164"/>
                  </a:lnTo>
                  <a:lnTo>
                    <a:pt x="626367" y="2030542"/>
                  </a:lnTo>
                  <a:lnTo>
                    <a:pt x="590379" y="1998379"/>
                  </a:lnTo>
                  <a:lnTo>
                    <a:pt x="555400" y="1964682"/>
                  </a:lnTo>
                  <a:lnTo>
                    <a:pt x="519941" y="1927818"/>
                  </a:lnTo>
                  <a:lnTo>
                    <a:pt x="486129" y="1889802"/>
                  </a:lnTo>
                  <a:lnTo>
                    <a:pt x="453985" y="1850679"/>
                  </a:lnTo>
                  <a:lnTo>
                    <a:pt x="423526" y="1810494"/>
                  </a:lnTo>
                  <a:lnTo>
                    <a:pt x="394771" y="1769291"/>
                  </a:lnTo>
                  <a:lnTo>
                    <a:pt x="367737" y="1727115"/>
                  </a:lnTo>
                  <a:lnTo>
                    <a:pt x="342444" y="1684010"/>
                  </a:lnTo>
                  <a:lnTo>
                    <a:pt x="318910" y="1640020"/>
                  </a:lnTo>
                  <a:lnTo>
                    <a:pt x="297153" y="1595190"/>
                  </a:lnTo>
                  <a:lnTo>
                    <a:pt x="277191" y="1549564"/>
                  </a:lnTo>
                  <a:lnTo>
                    <a:pt x="259043" y="1503187"/>
                  </a:lnTo>
                  <a:lnTo>
                    <a:pt x="242728" y="1456103"/>
                  </a:lnTo>
                  <a:lnTo>
                    <a:pt x="228263" y="1408357"/>
                  </a:lnTo>
                  <a:lnTo>
                    <a:pt x="215667" y="1359992"/>
                  </a:lnTo>
                  <a:lnTo>
                    <a:pt x="204959" y="1311055"/>
                  </a:lnTo>
                  <a:lnTo>
                    <a:pt x="196156" y="1261588"/>
                  </a:lnTo>
                  <a:lnTo>
                    <a:pt x="189278" y="1211636"/>
                  </a:lnTo>
                  <a:lnTo>
                    <a:pt x="184342" y="1161245"/>
                  </a:lnTo>
                  <a:lnTo>
                    <a:pt x="181367" y="1110458"/>
                  </a:lnTo>
                  <a:lnTo>
                    <a:pt x="180371" y="1059319"/>
                  </a:lnTo>
                  <a:lnTo>
                    <a:pt x="181367" y="1008177"/>
                  </a:lnTo>
                  <a:lnTo>
                    <a:pt x="184342" y="957386"/>
                  </a:lnTo>
                  <a:lnTo>
                    <a:pt x="189278" y="906992"/>
                  </a:lnTo>
                  <a:lnTo>
                    <a:pt x="196156" y="857038"/>
                  </a:lnTo>
                  <a:lnTo>
                    <a:pt x="204959" y="807569"/>
                  </a:lnTo>
                  <a:lnTo>
                    <a:pt x="215667" y="758630"/>
                  </a:lnTo>
                  <a:lnTo>
                    <a:pt x="228263" y="710264"/>
                  </a:lnTo>
                  <a:lnTo>
                    <a:pt x="242728" y="662516"/>
                  </a:lnTo>
                  <a:lnTo>
                    <a:pt x="259043" y="615432"/>
                  </a:lnTo>
                  <a:lnTo>
                    <a:pt x="277191" y="569054"/>
                  </a:lnTo>
                  <a:lnTo>
                    <a:pt x="297153" y="523428"/>
                  </a:lnTo>
                  <a:lnTo>
                    <a:pt x="318910" y="478598"/>
                  </a:lnTo>
                  <a:lnTo>
                    <a:pt x="342444" y="434608"/>
                  </a:lnTo>
                  <a:lnTo>
                    <a:pt x="367737" y="391503"/>
                  </a:lnTo>
                  <a:lnTo>
                    <a:pt x="394771" y="349327"/>
                  </a:lnTo>
                  <a:lnTo>
                    <a:pt x="423526" y="308125"/>
                  </a:lnTo>
                  <a:lnTo>
                    <a:pt x="453985" y="267942"/>
                  </a:lnTo>
                  <a:lnTo>
                    <a:pt x="486129" y="228820"/>
                  </a:lnTo>
                  <a:lnTo>
                    <a:pt x="519941" y="190806"/>
                  </a:lnTo>
                  <a:lnTo>
                    <a:pt x="555400" y="153944"/>
                  </a:lnTo>
                  <a:lnTo>
                    <a:pt x="575212" y="124105"/>
                  </a:lnTo>
                  <a:lnTo>
                    <a:pt x="581815" y="90170"/>
                  </a:lnTo>
                  <a:lnTo>
                    <a:pt x="575212" y="56234"/>
                  </a:lnTo>
                  <a:lnTo>
                    <a:pt x="555400" y="26396"/>
                  </a:lnTo>
                  <a:lnTo>
                    <a:pt x="525567" y="6599"/>
                  </a:lnTo>
                  <a:lnTo>
                    <a:pt x="491622" y="0"/>
                  </a:lnTo>
                  <a:close/>
                </a:path>
              </a:pathLst>
            </a:custGeom>
            <a:solidFill>
              <a:srgbClr val="2F2F2F"/>
            </a:solidFill>
          </p:spPr>
          <p:txBody>
            <a:bodyPr wrap="square" lIns="0" tIns="0" rIns="0" bIns="0" rtlCol="0"/>
            <a:lstStyle/>
            <a:p>
              <a:endParaRPr sz="1637"/>
            </a:p>
          </p:txBody>
        </p:sp>
      </p:grpSp>
      <p:sp>
        <p:nvSpPr>
          <p:cNvPr id="68" name="object 68"/>
          <p:cNvSpPr txBox="1"/>
          <p:nvPr/>
        </p:nvSpPr>
        <p:spPr>
          <a:xfrm>
            <a:off x="9844184" y="3637480"/>
            <a:ext cx="1567020" cy="1459124"/>
          </a:xfrm>
          <a:prstGeom prst="rect">
            <a:avLst/>
          </a:prstGeom>
        </p:spPr>
        <p:txBody>
          <a:bodyPr vert="horz" wrap="square" lIns="0" tIns="12707" rIns="0" bIns="0" rtlCol="0">
            <a:spAutoFit/>
          </a:bodyPr>
          <a:lstStyle/>
          <a:p>
            <a:pPr marL="11552">
              <a:spcBef>
                <a:spcPts val="100"/>
              </a:spcBef>
            </a:pPr>
            <a:r>
              <a:rPr sz="3911" dirty="0">
                <a:solidFill>
                  <a:srgbClr val="2F2F2F"/>
                </a:solidFill>
                <a:latin typeface="Montserrat"/>
                <a:cs typeface="Montserrat"/>
              </a:rPr>
              <a:t>2</a:t>
            </a:r>
            <a:r>
              <a:rPr sz="3911" spc="150" dirty="0">
                <a:solidFill>
                  <a:srgbClr val="2F2F2F"/>
                </a:solidFill>
                <a:latin typeface="Montserrat"/>
                <a:cs typeface="Montserrat"/>
              </a:rPr>
              <a:t> </a:t>
            </a:r>
            <a:r>
              <a:rPr sz="3911" dirty="0">
                <a:solidFill>
                  <a:srgbClr val="2F2F2F"/>
                </a:solidFill>
                <a:latin typeface="Montserrat"/>
                <a:cs typeface="Montserrat"/>
              </a:rPr>
              <a:t>1</a:t>
            </a:r>
            <a:r>
              <a:rPr sz="3911" spc="150" dirty="0">
                <a:solidFill>
                  <a:srgbClr val="2F2F2F"/>
                </a:solidFill>
                <a:latin typeface="Montserrat"/>
                <a:cs typeface="Montserrat"/>
              </a:rPr>
              <a:t> </a:t>
            </a:r>
            <a:r>
              <a:rPr sz="3911" dirty="0">
                <a:solidFill>
                  <a:srgbClr val="2F2F2F"/>
                </a:solidFill>
                <a:latin typeface="Montserrat"/>
                <a:cs typeface="Montserrat"/>
              </a:rPr>
              <a:t>6</a:t>
            </a:r>
            <a:r>
              <a:rPr sz="3911" spc="150" dirty="0">
                <a:solidFill>
                  <a:srgbClr val="2F2F2F"/>
                </a:solidFill>
                <a:latin typeface="Montserrat"/>
                <a:cs typeface="Montserrat"/>
              </a:rPr>
              <a:t> </a:t>
            </a:r>
            <a:r>
              <a:rPr sz="3911" spc="-45" dirty="0">
                <a:solidFill>
                  <a:srgbClr val="2F2F2F"/>
                </a:solidFill>
                <a:latin typeface="Montserrat"/>
                <a:cs typeface="Montserrat"/>
              </a:rPr>
              <a:t>4</a:t>
            </a:r>
            <a:endParaRPr sz="3911">
              <a:latin typeface="Montserrat"/>
              <a:cs typeface="Montserrat"/>
            </a:endParaRPr>
          </a:p>
          <a:p>
            <a:pPr marL="79131" algn="ctr">
              <a:spcBef>
                <a:spcPts val="778"/>
              </a:spcBef>
            </a:pPr>
            <a:r>
              <a:rPr sz="910" dirty="0">
                <a:solidFill>
                  <a:srgbClr val="2F2F2F"/>
                </a:solidFill>
                <a:latin typeface="Montserrat"/>
                <a:cs typeface="Montserrat"/>
              </a:rPr>
              <a:t>T</a:t>
            </a:r>
            <a:r>
              <a:rPr sz="910" spc="27" dirty="0">
                <a:solidFill>
                  <a:srgbClr val="2F2F2F"/>
                </a:solidFill>
                <a:latin typeface="Montserrat"/>
                <a:cs typeface="Montserrat"/>
              </a:rPr>
              <a:t> </a:t>
            </a:r>
            <a:r>
              <a:rPr sz="910" dirty="0">
                <a:solidFill>
                  <a:srgbClr val="2F2F2F"/>
                </a:solidFill>
                <a:latin typeface="Montserrat"/>
                <a:cs typeface="Montserrat"/>
              </a:rPr>
              <a:t>E</a:t>
            </a:r>
            <a:r>
              <a:rPr sz="910" spc="18" dirty="0">
                <a:solidFill>
                  <a:srgbClr val="2F2F2F"/>
                </a:solidFill>
                <a:latin typeface="Montserrat"/>
                <a:cs typeface="Montserrat"/>
              </a:rPr>
              <a:t> </a:t>
            </a:r>
            <a:r>
              <a:rPr sz="910" dirty="0">
                <a:solidFill>
                  <a:srgbClr val="2F2F2F"/>
                </a:solidFill>
                <a:latin typeface="Montserrat"/>
                <a:cs typeface="Montserrat"/>
              </a:rPr>
              <a:t>X</a:t>
            </a:r>
            <a:r>
              <a:rPr sz="910" spc="-5" dirty="0">
                <a:solidFill>
                  <a:srgbClr val="2F2F2F"/>
                </a:solidFill>
                <a:latin typeface="Montserrat"/>
                <a:cs typeface="Montserrat"/>
              </a:rPr>
              <a:t> </a:t>
            </a:r>
            <a:r>
              <a:rPr sz="910" spc="-45" dirty="0">
                <a:solidFill>
                  <a:srgbClr val="2F2F2F"/>
                </a:solidFill>
                <a:latin typeface="Montserrat"/>
                <a:cs typeface="Montserrat"/>
              </a:rPr>
              <a:t>T </a:t>
            </a:r>
            <a:endParaRPr sz="910">
              <a:latin typeface="Montserrat"/>
              <a:cs typeface="Montserrat"/>
            </a:endParaRPr>
          </a:p>
        </p:txBody>
      </p:sp>
      <p:grpSp>
        <p:nvGrpSpPr>
          <p:cNvPr id="69" name="object 69"/>
          <p:cNvGrpSpPr/>
          <p:nvPr/>
        </p:nvGrpSpPr>
        <p:grpSpPr>
          <a:xfrm>
            <a:off x="6050761" y="2797458"/>
            <a:ext cx="2577237" cy="2601496"/>
            <a:chOff x="6651396" y="3075477"/>
            <a:chExt cx="2833370" cy="2860040"/>
          </a:xfrm>
        </p:grpSpPr>
        <p:sp>
          <p:nvSpPr>
            <p:cNvPr id="70" name="object 70"/>
            <p:cNvSpPr/>
            <p:nvPr/>
          </p:nvSpPr>
          <p:spPr>
            <a:xfrm>
              <a:off x="6741762" y="3077519"/>
              <a:ext cx="2741295" cy="2741295"/>
            </a:xfrm>
            <a:custGeom>
              <a:avLst/>
              <a:gdLst/>
              <a:ahLst/>
              <a:cxnLst/>
              <a:rect l="l" t="t" r="r" b="b"/>
              <a:pathLst>
                <a:path w="2741295" h="2741295">
                  <a:moveTo>
                    <a:pt x="401253" y="2339549"/>
                  </a:moveTo>
                  <a:lnTo>
                    <a:pt x="367815" y="2304939"/>
                  </a:lnTo>
                  <a:lnTo>
                    <a:pt x="335831" y="2269464"/>
                  </a:lnTo>
                  <a:lnTo>
                    <a:pt x="305301" y="2233163"/>
                  </a:lnTo>
                  <a:lnTo>
                    <a:pt x="276225" y="2196074"/>
                  </a:lnTo>
                  <a:lnTo>
                    <a:pt x="248602" y="2158235"/>
                  </a:lnTo>
                  <a:lnTo>
                    <a:pt x="222433" y="2119686"/>
                  </a:lnTo>
                  <a:lnTo>
                    <a:pt x="197718" y="2080464"/>
                  </a:lnTo>
                  <a:lnTo>
                    <a:pt x="174457" y="2040607"/>
                  </a:lnTo>
                  <a:lnTo>
                    <a:pt x="152650" y="2000155"/>
                  </a:lnTo>
                  <a:lnTo>
                    <a:pt x="132297" y="1959145"/>
                  </a:lnTo>
                  <a:lnTo>
                    <a:pt x="113397" y="1917617"/>
                  </a:lnTo>
                  <a:lnTo>
                    <a:pt x="95951" y="1875608"/>
                  </a:lnTo>
                  <a:lnTo>
                    <a:pt x="79959" y="1833157"/>
                  </a:lnTo>
                  <a:lnTo>
                    <a:pt x="65421" y="1790303"/>
                  </a:lnTo>
                  <a:lnTo>
                    <a:pt x="52337" y="1747083"/>
                  </a:lnTo>
                  <a:lnTo>
                    <a:pt x="40706" y="1703537"/>
                  </a:lnTo>
                  <a:lnTo>
                    <a:pt x="30530" y="1659702"/>
                  </a:lnTo>
                  <a:lnTo>
                    <a:pt x="21807" y="1615618"/>
                  </a:lnTo>
                  <a:lnTo>
                    <a:pt x="14538" y="1571322"/>
                  </a:lnTo>
                  <a:lnTo>
                    <a:pt x="8722" y="1526853"/>
                  </a:lnTo>
                  <a:lnTo>
                    <a:pt x="4361" y="1482250"/>
                  </a:lnTo>
                  <a:lnTo>
                    <a:pt x="1453" y="1437551"/>
                  </a:lnTo>
                  <a:lnTo>
                    <a:pt x="0" y="1392793"/>
                  </a:lnTo>
                  <a:lnTo>
                    <a:pt x="0" y="1348017"/>
                  </a:lnTo>
                  <a:lnTo>
                    <a:pt x="1453" y="1303260"/>
                  </a:lnTo>
                  <a:lnTo>
                    <a:pt x="4361" y="1258561"/>
                  </a:lnTo>
                  <a:lnTo>
                    <a:pt x="8722" y="1213957"/>
                  </a:lnTo>
                  <a:lnTo>
                    <a:pt x="14538" y="1169489"/>
                  </a:lnTo>
                  <a:lnTo>
                    <a:pt x="21807" y="1125193"/>
                  </a:lnTo>
                  <a:lnTo>
                    <a:pt x="30530" y="1081108"/>
                  </a:lnTo>
                  <a:lnTo>
                    <a:pt x="40706" y="1037274"/>
                  </a:lnTo>
                  <a:lnTo>
                    <a:pt x="52337" y="993728"/>
                  </a:lnTo>
                  <a:lnTo>
                    <a:pt x="65421" y="950508"/>
                  </a:lnTo>
                  <a:lnTo>
                    <a:pt x="79959" y="907653"/>
                  </a:lnTo>
                  <a:lnTo>
                    <a:pt x="95951" y="865203"/>
                  </a:lnTo>
                  <a:lnTo>
                    <a:pt x="113397" y="823194"/>
                  </a:lnTo>
                  <a:lnTo>
                    <a:pt x="132297" y="781665"/>
                  </a:lnTo>
                  <a:lnTo>
                    <a:pt x="152650" y="740656"/>
                  </a:lnTo>
                  <a:lnTo>
                    <a:pt x="174457" y="700204"/>
                  </a:lnTo>
                  <a:lnTo>
                    <a:pt x="197718" y="660347"/>
                  </a:lnTo>
                  <a:lnTo>
                    <a:pt x="222433" y="621125"/>
                  </a:lnTo>
                  <a:lnTo>
                    <a:pt x="248602" y="582575"/>
                  </a:lnTo>
                  <a:lnTo>
                    <a:pt x="276225" y="544737"/>
                  </a:lnTo>
                  <a:lnTo>
                    <a:pt x="305301" y="507648"/>
                  </a:lnTo>
                  <a:lnTo>
                    <a:pt x="335831" y="471347"/>
                  </a:lnTo>
                  <a:lnTo>
                    <a:pt x="367815" y="435872"/>
                  </a:lnTo>
                  <a:lnTo>
                    <a:pt x="401253" y="401262"/>
                  </a:lnTo>
                  <a:lnTo>
                    <a:pt x="435863" y="367824"/>
                  </a:lnTo>
                  <a:lnTo>
                    <a:pt x="471337" y="335839"/>
                  </a:lnTo>
                  <a:lnTo>
                    <a:pt x="507639" y="305308"/>
                  </a:lnTo>
                  <a:lnTo>
                    <a:pt x="544728" y="276231"/>
                  </a:lnTo>
                  <a:lnTo>
                    <a:pt x="582566" y="248608"/>
                  </a:lnTo>
                  <a:lnTo>
                    <a:pt x="621116" y="222439"/>
                  </a:lnTo>
                  <a:lnTo>
                    <a:pt x="660339" y="197723"/>
                  </a:lnTo>
                  <a:lnTo>
                    <a:pt x="700195" y="174461"/>
                  </a:lnTo>
                  <a:lnTo>
                    <a:pt x="740648" y="152654"/>
                  </a:lnTo>
                  <a:lnTo>
                    <a:pt x="781657" y="132300"/>
                  </a:lnTo>
                  <a:lnTo>
                    <a:pt x="823186" y="113400"/>
                  </a:lnTo>
                  <a:lnTo>
                    <a:pt x="865195" y="95954"/>
                  </a:lnTo>
                  <a:lnTo>
                    <a:pt x="907646" y="79961"/>
                  </a:lnTo>
                  <a:lnTo>
                    <a:pt x="950501" y="65423"/>
                  </a:lnTo>
                  <a:lnTo>
                    <a:pt x="993721" y="52338"/>
                  </a:lnTo>
                  <a:lnTo>
                    <a:pt x="1037268" y="40707"/>
                  </a:lnTo>
                  <a:lnTo>
                    <a:pt x="1081103" y="30530"/>
                  </a:lnTo>
                  <a:lnTo>
                    <a:pt x="1125188" y="21807"/>
                  </a:lnTo>
                  <a:lnTo>
                    <a:pt x="1169484" y="14538"/>
                  </a:lnTo>
                  <a:lnTo>
                    <a:pt x="1213953" y="8723"/>
                  </a:lnTo>
                  <a:lnTo>
                    <a:pt x="1258557" y="4361"/>
                  </a:lnTo>
                  <a:lnTo>
                    <a:pt x="1303256" y="1453"/>
                  </a:lnTo>
                  <a:lnTo>
                    <a:pt x="1348014" y="0"/>
                  </a:lnTo>
                  <a:lnTo>
                    <a:pt x="1392791" y="0"/>
                  </a:lnTo>
                  <a:lnTo>
                    <a:pt x="1437548" y="1453"/>
                  </a:lnTo>
                  <a:lnTo>
                    <a:pt x="1482248" y="4361"/>
                  </a:lnTo>
                  <a:lnTo>
                    <a:pt x="1526852" y="8723"/>
                  </a:lnTo>
                  <a:lnTo>
                    <a:pt x="1571321" y="14538"/>
                  </a:lnTo>
                  <a:lnTo>
                    <a:pt x="1615617" y="21807"/>
                  </a:lnTo>
                  <a:lnTo>
                    <a:pt x="1659702" y="30530"/>
                  </a:lnTo>
                  <a:lnTo>
                    <a:pt x="1703537" y="40707"/>
                  </a:lnTo>
                  <a:lnTo>
                    <a:pt x="1747083" y="52338"/>
                  </a:lnTo>
                  <a:lnTo>
                    <a:pt x="1790303" y="65423"/>
                  </a:lnTo>
                  <a:lnTo>
                    <a:pt x="1833158" y="79961"/>
                  </a:lnTo>
                  <a:lnTo>
                    <a:pt x="1875609" y="95954"/>
                  </a:lnTo>
                  <a:lnTo>
                    <a:pt x="1917618" y="113400"/>
                  </a:lnTo>
                  <a:lnTo>
                    <a:pt x="1959147" y="132300"/>
                  </a:lnTo>
                  <a:lnTo>
                    <a:pt x="2000157" y="152654"/>
                  </a:lnTo>
                  <a:lnTo>
                    <a:pt x="2040609" y="174461"/>
                  </a:lnTo>
                  <a:lnTo>
                    <a:pt x="2080466" y="197723"/>
                  </a:lnTo>
                  <a:lnTo>
                    <a:pt x="2119688" y="222439"/>
                  </a:lnTo>
                  <a:lnTo>
                    <a:pt x="2158238" y="248608"/>
                  </a:lnTo>
                  <a:lnTo>
                    <a:pt x="2196077" y="276231"/>
                  </a:lnTo>
                  <a:lnTo>
                    <a:pt x="2233166" y="305308"/>
                  </a:lnTo>
                  <a:lnTo>
                    <a:pt x="2269467" y="335839"/>
                  </a:lnTo>
                  <a:lnTo>
                    <a:pt x="2304942" y="367824"/>
                  </a:lnTo>
                  <a:lnTo>
                    <a:pt x="2339552" y="401262"/>
                  </a:lnTo>
                  <a:lnTo>
                    <a:pt x="2372990" y="435872"/>
                  </a:lnTo>
                  <a:lnTo>
                    <a:pt x="2404973" y="471347"/>
                  </a:lnTo>
                  <a:lnTo>
                    <a:pt x="2435504" y="507648"/>
                  </a:lnTo>
                  <a:lnTo>
                    <a:pt x="2464580" y="544737"/>
                  </a:lnTo>
                  <a:lnTo>
                    <a:pt x="2492202" y="582575"/>
                  </a:lnTo>
                  <a:lnTo>
                    <a:pt x="2518371" y="621125"/>
                  </a:lnTo>
                  <a:lnTo>
                    <a:pt x="2543086" y="660347"/>
                  </a:lnTo>
                  <a:lnTo>
                    <a:pt x="2566347" y="700204"/>
                  </a:lnTo>
                  <a:lnTo>
                    <a:pt x="2588154" y="740656"/>
                  </a:lnTo>
                  <a:lnTo>
                    <a:pt x="2608508" y="781665"/>
                  </a:lnTo>
                  <a:lnTo>
                    <a:pt x="2627407" y="823194"/>
                  </a:lnTo>
                  <a:lnTo>
                    <a:pt x="2644853" y="865203"/>
                  </a:lnTo>
                  <a:lnTo>
                    <a:pt x="2660845" y="907653"/>
                  </a:lnTo>
                  <a:lnTo>
                    <a:pt x="2675383" y="950508"/>
                  </a:lnTo>
                  <a:lnTo>
                    <a:pt x="2688468" y="993728"/>
                  </a:lnTo>
                  <a:lnTo>
                    <a:pt x="2700098" y="1037274"/>
                  </a:lnTo>
                  <a:lnTo>
                    <a:pt x="2710275" y="1081108"/>
                  </a:lnTo>
                  <a:lnTo>
                    <a:pt x="2718998" y="1125193"/>
                  </a:lnTo>
                  <a:lnTo>
                    <a:pt x="2726267" y="1169489"/>
                  </a:lnTo>
                  <a:lnTo>
                    <a:pt x="2732082" y="1213957"/>
                  </a:lnTo>
                  <a:lnTo>
                    <a:pt x="2736443" y="1258561"/>
                  </a:lnTo>
                  <a:lnTo>
                    <a:pt x="2739351" y="1303260"/>
                  </a:lnTo>
                  <a:lnTo>
                    <a:pt x="2740805" y="1348017"/>
                  </a:lnTo>
                  <a:lnTo>
                    <a:pt x="2740805" y="1392793"/>
                  </a:lnTo>
                  <a:lnTo>
                    <a:pt x="2739351" y="1437551"/>
                  </a:lnTo>
                  <a:lnTo>
                    <a:pt x="2736443" y="1482250"/>
                  </a:lnTo>
                  <a:lnTo>
                    <a:pt x="2732082" y="1526853"/>
                  </a:lnTo>
                  <a:lnTo>
                    <a:pt x="2726267" y="1571322"/>
                  </a:lnTo>
                  <a:lnTo>
                    <a:pt x="2718998" y="1615618"/>
                  </a:lnTo>
                  <a:lnTo>
                    <a:pt x="2710275" y="1659702"/>
                  </a:lnTo>
                  <a:lnTo>
                    <a:pt x="2700098" y="1703537"/>
                  </a:lnTo>
                  <a:lnTo>
                    <a:pt x="2688468" y="1747083"/>
                  </a:lnTo>
                  <a:lnTo>
                    <a:pt x="2675383" y="1790303"/>
                  </a:lnTo>
                  <a:lnTo>
                    <a:pt x="2660845" y="1833157"/>
                  </a:lnTo>
                  <a:lnTo>
                    <a:pt x="2644853" y="1875608"/>
                  </a:lnTo>
                  <a:lnTo>
                    <a:pt x="2627407" y="1917617"/>
                  </a:lnTo>
                  <a:lnTo>
                    <a:pt x="2608508" y="1959145"/>
                  </a:lnTo>
                  <a:lnTo>
                    <a:pt x="2588154" y="2000155"/>
                  </a:lnTo>
                  <a:lnTo>
                    <a:pt x="2566347" y="2040607"/>
                  </a:lnTo>
                  <a:lnTo>
                    <a:pt x="2543086" y="2080464"/>
                  </a:lnTo>
                  <a:lnTo>
                    <a:pt x="2518371" y="2119686"/>
                  </a:lnTo>
                  <a:lnTo>
                    <a:pt x="2492202" y="2158235"/>
                  </a:lnTo>
                  <a:lnTo>
                    <a:pt x="2464580" y="2196074"/>
                  </a:lnTo>
                  <a:lnTo>
                    <a:pt x="2435504" y="2233163"/>
                  </a:lnTo>
                  <a:lnTo>
                    <a:pt x="2404973" y="2269464"/>
                  </a:lnTo>
                  <a:lnTo>
                    <a:pt x="2372990" y="2304939"/>
                  </a:lnTo>
                  <a:lnTo>
                    <a:pt x="2339552" y="2339549"/>
                  </a:lnTo>
                  <a:lnTo>
                    <a:pt x="2304942" y="2372986"/>
                  </a:lnTo>
                  <a:lnTo>
                    <a:pt x="2269467" y="2404970"/>
                  </a:lnTo>
                  <a:lnTo>
                    <a:pt x="2233166" y="2435500"/>
                  </a:lnTo>
                  <a:lnTo>
                    <a:pt x="2196077" y="2464577"/>
                  </a:lnTo>
                  <a:lnTo>
                    <a:pt x="2158238" y="2492199"/>
                  </a:lnTo>
                  <a:lnTo>
                    <a:pt x="2119688" y="2518368"/>
                  </a:lnTo>
                  <a:lnTo>
                    <a:pt x="2080466" y="2543083"/>
                  </a:lnTo>
                  <a:lnTo>
                    <a:pt x="2040609" y="2566344"/>
                  </a:lnTo>
                  <a:lnTo>
                    <a:pt x="2000157" y="2588151"/>
                  </a:lnTo>
                  <a:lnTo>
                    <a:pt x="1959147" y="2608505"/>
                  </a:lnTo>
                  <a:lnTo>
                    <a:pt x="1917618" y="2627404"/>
                  </a:lnTo>
                  <a:lnTo>
                    <a:pt x="1875609" y="2644850"/>
                  </a:lnTo>
                  <a:lnTo>
                    <a:pt x="1833158" y="2660842"/>
                  </a:lnTo>
                  <a:lnTo>
                    <a:pt x="1790303" y="2675380"/>
                  </a:lnTo>
                  <a:lnTo>
                    <a:pt x="1747083" y="2688464"/>
                  </a:lnTo>
                  <a:lnTo>
                    <a:pt x="1703537" y="2700095"/>
                  </a:lnTo>
                  <a:lnTo>
                    <a:pt x="1659702" y="2710272"/>
                  </a:lnTo>
                  <a:lnTo>
                    <a:pt x="1615617" y="2718995"/>
                  </a:lnTo>
                  <a:lnTo>
                    <a:pt x="1571321" y="2726264"/>
                  </a:lnTo>
                  <a:lnTo>
                    <a:pt x="1526852" y="2732079"/>
                  </a:lnTo>
                  <a:lnTo>
                    <a:pt x="1482248" y="2736440"/>
                  </a:lnTo>
                  <a:lnTo>
                    <a:pt x="1437548" y="2739348"/>
                  </a:lnTo>
                  <a:lnTo>
                    <a:pt x="1392791" y="2740802"/>
                  </a:lnTo>
                  <a:lnTo>
                    <a:pt x="1348014" y="2740802"/>
                  </a:lnTo>
                  <a:lnTo>
                    <a:pt x="1303256" y="2739348"/>
                  </a:lnTo>
                  <a:lnTo>
                    <a:pt x="1258557" y="2736440"/>
                  </a:lnTo>
                  <a:lnTo>
                    <a:pt x="1213953" y="2732079"/>
                  </a:lnTo>
                  <a:lnTo>
                    <a:pt x="1169484" y="2726264"/>
                  </a:lnTo>
                  <a:lnTo>
                    <a:pt x="1125188" y="2718995"/>
                  </a:lnTo>
                  <a:lnTo>
                    <a:pt x="1081103" y="2710272"/>
                  </a:lnTo>
                  <a:lnTo>
                    <a:pt x="1037268" y="2700095"/>
                  </a:lnTo>
                  <a:lnTo>
                    <a:pt x="993721" y="2688464"/>
                  </a:lnTo>
                  <a:lnTo>
                    <a:pt x="950501" y="2675380"/>
                  </a:lnTo>
                  <a:lnTo>
                    <a:pt x="907646" y="2660842"/>
                  </a:lnTo>
                  <a:lnTo>
                    <a:pt x="865195" y="2644850"/>
                  </a:lnTo>
                  <a:lnTo>
                    <a:pt x="823186" y="2627404"/>
                  </a:lnTo>
                  <a:lnTo>
                    <a:pt x="781657" y="2608505"/>
                  </a:lnTo>
                  <a:lnTo>
                    <a:pt x="740648" y="2588151"/>
                  </a:lnTo>
                  <a:lnTo>
                    <a:pt x="700195" y="2566344"/>
                  </a:lnTo>
                  <a:lnTo>
                    <a:pt x="660339" y="2543083"/>
                  </a:lnTo>
                  <a:lnTo>
                    <a:pt x="621116" y="2518368"/>
                  </a:lnTo>
                  <a:lnTo>
                    <a:pt x="582566" y="2492199"/>
                  </a:lnTo>
                  <a:lnTo>
                    <a:pt x="544728" y="2464577"/>
                  </a:lnTo>
                  <a:lnTo>
                    <a:pt x="507639" y="2435500"/>
                  </a:lnTo>
                  <a:lnTo>
                    <a:pt x="471337" y="2404970"/>
                  </a:lnTo>
                  <a:lnTo>
                    <a:pt x="435863" y="2372986"/>
                  </a:lnTo>
                  <a:lnTo>
                    <a:pt x="401253" y="2339549"/>
                  </a:lnTo>
                  <a:close/>
                </a:path>
              </a:pathLst>
            </a:custGeom>
            <a:ln w="4083">
              <a:solidFill>
                <a:srgbClr val="2F2F2F"/>
              </a:solidFill>
            </a:ln>
          </p:spPr>
          <p:txBody>
            <a:bodyPr wrap="square" lIns="0" tIns="0" rIns="0" bIns="0" rtlCol="0"/>
            <a:lstStyle/>
            <a:p>
              <a:endParaRPr sz="1637"/>
            </a:p>
          </p:txBody>
        </p:sp>
        <p:sp>
          <p:nvSpPr>
            <p:cNvPr id="71" name="object 71"/>
            <p:cNvSpPr/>
            <p:nvPr/>
          </p:nvSpPr>
          <p:spPr>
            <a:xfrm>
              <a:off x="6651396" y="3414381"/>
              <a:ext cx="2164080" cy="2520950"/>
            </a:xfrm>
            <a:custGeom>
              <a:avLst/>
              <a:gdLst/>
              <a:ahLst/>
              <a:cxnLst/>
              <a:rect l="l" t="t" r="r" b="b"/>
              <a:pathLst>
                <a:path w="2164079" h="2520950">
                  <a:moveTo>
                    <a:pt x="491626" y="0"/>
                  </a:moveTo>
                  <a:lnTo>
                    <a:pt x="427852" y="26396"/>
                  </a:lnTo>
                  <a:lnTo>
                    <a:pt x="392569" y="62891"/>
                  </a:lnTo>
                  <a:lnTo>
                    <a:pt x="358705" y="100385"/>
                  </a:lnTo>
                  <a:lnTo>
                    <a:pt x="326275" y="138844"/>
                  </a:lnTo>
                  <a:lnTo>
                    <a:pt x="295293" y="178234"/>
                  </a:lnTo>
                  <a:lnTo>
                    <a:pt x="265772" y="218523"/>
                  </a:lnTo>
                  <a:lnTo>
                    <a:pt x="237726" y="259676"/>
                  </a:lnTo>
                  <a:lnTo>
                    <a:pt x="211169" y="301661"/>
                  </a:lnTo>
                  <a:lnTo>
                    <a:pt x="186115" y="344443"/>
                  </a:lnTo>
                  <a:lnTo>
                    <a:pt x="162577" y="387991"/>
                  </a:lnTo>
                  <a:lnTo>
                    <a:pt x="140569" y="432271"/>
                  </a:lnTo>
                  <a:lnTo>
                    <a:pt x="120106" y="477248"/>
                  </a:lnTo>
                  <a:lnTo>
                    <a:pt x="101200" y="522891"/>
                  </a:lnTo>
                  <a:lnTo>
                    <a:pt x="83866" y="569165"/>
                  </a:lnTo>
                  <a:lnTo>
                    <a:pt x="68118" y="616038"/>
                  </a:lnTo>
                  <a:lnTo>
                    <a:pt x="53968" y="663475"/>
                  </a:lnTo>
                  <a:lnTo>
                    <a:pt x="41432" y="711444"/>
                  </a:lnTo>
                  <a:lnTo>
                    <a:pt x="30522" y="759912"/>
                  </a:lnTo>
                  <a:lnTo>
                    <a:pt x="21253" y="808845"/>
                  </a:lnTo>
                  <a:lnTo>
                    <a:pt x="13639" y="858209"/>
                  </a:lnTo>
                  <a:lnTo>
                    <a:pt x="7692" y="907972"/>
                  </a:lnTo>
                  <a:lnTo>
                    <a:pt x="3428" y="958101"/>
                  </a:lnTo>
                  <a:lnTo>
                    <a:pt x="859" y="1008561"/>
                  </a:lnTo>
                  <a:lnTo>
                    <a:pt x="0" y="1059319"/>
                  </a:lnTo>
                  <a:lnTo>
                    <a:pt x="859" y="1110076"/>
                  </a:lnTo>
                  <a:lnTo>
                    <a:pt x="3428" y="1160535"/>
                  </a:lnTo>
                  <a:lnTo>
                    <a:pt x="7692" y="1210661"/>
                  </a:lnTo>
                  <a:lnTo>
                    <a:pt x="13639" y="1260423"/>
                  </a:lnTo>
                  <a:lnTo>
                    <a:pt x="21253" y="1309787"/>
                  </a:lnTo>
                  <a:lnTo>
                    <a:pt x="30522" y="1358718"/>
                  </a:lnTo>
                  <a:lnTo>
                    <a:pt x="41432" y="1407185"/>
                  </a:lnTo>
                  <a:lnTo>
                    <a:pt x="53968" y="1455153"/>
                  </a:lnTo>
                  <a:lnTo>
                    <a:pt x="68118" y="1502590"/>
                  </a:lnTo>
                  <a:lnTo>
                    <a:pt x="83866" y="1549462"/>
                  </a:lnTo>
                  <a:lnTo>
                    <a:pt x="101200" y="1595735"/>
                  </a:lnTo>
                  <a:lnTo>
                    <a:pt x="120106" y="1641377"/>
                  </a:lnTo>
                  <a:lnTo>
                    <a:pt x="140569" y="1686354"/>
                  </a:lnTo>
                  <a:lnTo>
                    <a:pt x="162577" y="1730632"/>
                  </a:lnTo>
                  <a:lnTo>
                    <a:pt x="186115" y="1774179"/>
                  </a:lnTo>
                  <a:lnTo>
                    <a:pt x="211169" y="1816961"/>
                  </a:lnTo>
                  <a:lnTo>
                    <a:pt x="237726" y="1858945"/>
                  </a:lnTo>
                  <a:lnTo>
                    <a:pt x="265772" y="1900097"/>
                  </a:lnTo>
                  <a:lnTo>
                    <a:pt x="295293" y="1940384"/>
                  </a:lnTo>
                  <a:lnTo>
                    <a:pt x="326275" y="1979773"/>
                  </a:lnTo>
                  <a:lnTo>
                    <a:pt x="358705" y="2018231"/>
                  </a:lnTo>
                  <a:lnTo>
                    <a:pt x="392569" y="2055723"/>
                  </a:lnTo>
                  <a:lnTo>
                    <a:pt x="427852" y="2092217"/>
                  </a:lnTo>
                  <a:lnTo>
                    <a:pt x="465025" y="2128117"/>
                  </a:lnTo>
                  <a:lnTo>
                    <a:pt x="503201" y="2162495"/>
                  </a:lnTo>
                  <a:lnTo>
                    <a:pt x="542337" y="2195346"/>
                  </a:lnTo>
                  <a:lnTo>
                    <a:pt x="582392" y="2226661"/>
                  </a:lnTo>
                  <a:lnTo>
                    <a:pt x="623322" y="2256434"/>
                  </a:lnTo>
                  <a:lnTo>
                    <a:pt x="665084" y="2284659"/>
                  </a:lnTo>
                  <a:lnTo>
                    <a:pt x="707636" y="2311328"/>
                  </a:lnTo>
                  <a:lnTo>
                    <a:pt x="750935" y="2336434"/>
                  </a:lnTo>
                  <a:lnTo>
                    <a:pt x="794937" y="2359970"/>
                  </a:lnTo>
                  <a:lnTo>
                    <a:pt x="839601" y="2381930"/>
                  </a:lnTo>
                  <a:lnTo>
                    <a:pt x="884883" y="2402307"/>
                  </a:lnTo>
                  <a:lnTo>
                    <a:pt x="930740" y="2421093"/>
                  </a:lnTo>
                  <a:lnTo>
                    <a:pt x="977130" y="2438282"/>
                  </a:lnTo>
                  <a:lnTo>
                    <a:pt x="1024009" y="2453867"/>
                  </a:lnTo>
                  <a:lnTo>
                    <a:pt x="1071336" y="2467841"/>
                  </a:lnTo>
                  <a:lnTo>
                    <a:pt x="1119067" y="2480196"/>
                  </a:lnTo>
                  <a:lnTo>
                    <a:pt x="1167159" y="2490927"/>
                  </a:lnTo>
                  <a:lnTo>
                    <a:pt x="1215570" y="2500026"/>
                  </a:lnTo>
                  <a:lnTo>
                    <a:pt x="1264256" y="2507486"/>
                  </a:lnTo>
                  <a:lnTo>
                    <a:pt x="1313175" y="2513300"/>
                  </a:lnTo>
                  <a:lnTo>
                    <a:pt x="1362284" y="2517462"/>
                  </a:lnTo>
                  <a:lnTo>
                    <a:pt x="1411541" y="2519964"/>
                  </a:lnTo>
                  <a:lnTo>
                    <a:pt x="1460902" y="2520799"/>
                  </a:lnTo>
                  <a:lnTo>
                    <a:pt x="1512103" y="2519899"/>
                  </a:lnTo>
                  <a:lnTo>
                    <a:pt x="1563324" y="2517195"/>
                  </a:lnTo>
                  <a:lnTo>
                    <a:pt x="1614517" y="2512679"/>
                  </a:lnTo>
                  <a:lnTo>
                    <a:pt x="1665633" y="2506342"/>
                  </a:lnTo>
                  <a:lnTo>
                    <a:pt x="1716624" y="2498178"/>
                  </a:lnTo>
                  <a:lnTo>
                    <a:pt x="1767442" y="2488179"/>
                  </a:lnTo>
                  <a:lnTo>
                    <a:pt x="1818040" y="2476336"/>
                  </a:lnTo>
                  <a:lnTo>
                    <a:pt x="1868368" y="2462643"/>
                  </a:lnTo>
                  <a:lnTo>
                    <a:pt x="1918378" y="2447092"/>
                  </a:lnTo>
                  <a:lnTo>
                    <a:pt x="1968024" y="2429674"/>
                  </a:lnTo>
                  <a:lnTo>
                    <a:pt x="2017255" y="2410383"/>
                  </a:lnTo>
                  <a:lnTo>
                    <a:pt x="2066025" y="2389210"/>
                  </a:lnTo>
                  <a:lnTo>
                    <a:pt x="2114285" y="2366148"/>
                  </a:lnTo>
                  <a:lnTo>
                    <a:pt x="2159502" y="2314008"/>
                  </a:lnTo>
                  <a:lnTo>
                    <a:pt x="2163967" y="2279725"/>
                  </a:lnTo>
                  <a:lnTo>
                    <a:pt x="2154594" y="2245159"/>
                  </a:lnTo>
                  <a:lnTo>
                    <a:pt x="2102439" y="2199905"/>
                  </a:lnTo>
                  <a:lnTo>
                    <a:pt x="2033605" y="2204851"/>
                  </a:lnTo>
                  <a:lnTo>
                    <a:pt x="1989797" y="2225746"/>
                  </a:lnTo>
                  <a:lnTo>
                    <a:pt x="1945515" y="2244867"/>
                  </a:lnTo>
                  <a:lnTo>
                    <a:pt x="1900804" y="2262220"/>
                  </a:lnTo>
                  <a:lnTo>
                    <a:pt x="1855711" y="2277814"/>
                  </a:lnTo>
                  <a:lnTo>
                    <a:pt x="1810282" y="2291655"/>
                  </a:lnTo>
                  <a:lnTo>
                    <a:pt x="1764564" y="2303752"/>
                  </a:lnTo>
                  <a:lnTo>
                    <a:pt x="1718603" y="2314111"/>
                  </a:lnTo>
                  <a:lnTo>
                    <a:pt x="1672445" y="2322741"/>
                  </a:lnTo>
                  <a:lnTo>
                    <a:pt x="1626137" y="2329648"/>
                  </a:lnTo>
                  <a:lnTo>
                    <a:pt x="1579726" y="2334841"/>
                  </a:lnTo>
                  <a:lnTo>
                    <a:pt x="1533257" y="2338327"/>
                  </a:lnTo>
                  <a:lnTo>
                    <a:pt x="1486778" y="2340113"/>
                  </a:lnTo>
                  <a:lnTo>
                    <a:pt x="1440334" y="2340207"/>
                  </a:lnTo>
                  <a:lnTo>
                    <a:pt x="1393972" y="2338617"/>
                  </a:lnTo>
                  <a:lnTo>
                    <a:pt x="1347738" y="2335350"/>
                  </a:lnTo>
                  <a:lnTo>
                    <a:pt x="1301679" y="2330413"/>
                  </a:lnTo>
                  <a:lnTo>
                    <a:pt x="1255841" y="2323815"/>
                  </a:lnTo>
                  <a:lnTo>
                    <a:pt x="1210271" y="2315562"/>
                  </a:lnTo>
                  <a:lnTo>
                    <a:pt x="1165015" y="2305663"/>
                  </a:lnTo>
                  <a:lnTo>
                    <a:pt x="1120119" y="2294124"/>
                  </a:lnTo>
                  <a:lnTo>
                    <a:pt x="1075630" y="2280954"/>
                  </a:lnTo>
                  <a:lnTo>
                    <a:pt x="1031594" y="2266159"/>
                  </a:lnTo>
                  <a:lnTo>
                    <a:pt x="988057" y="2249748"/>
                  </a:lnTo>
                  <a:lnTo>
                    <a:pt x="945067" y="2231728"/>
                  </a:lnTo>
                  <a:lnTo>
                    <a:pt x="902669" y="2212106"/>
                  </a:lnTo>
                  <a:lnTo>
                    <a:pt x="860909" y="2190890"/>
                  </a:lnTo>
                  <a:lnTo>
                    <a:pt x="819835" y="2168088"/>
                  </a:lnTo>
                  <a:lnTo>
                    <a:pt x="779493" y="2143706"/>
                  </a:lnTo>
                  <a:lnTo>
                    <a:pt x="739928" y="2117753"/>
                  </a:lnTo>
                  <a:lnTo>
                    <a:pt x="701188" y="2090237"/>
                  </a:lnTo>
                  <a:lnTo>
                    <a:pt x="663319" y="2061164"/>
                  </a:lnTo>
                  <a:lnTo>
                    <a:pt x="626367" y="2030542"/>
                  </a:lnTo>
                  <a:lnTo>
                    <a:pt x="590379" y="1998379"/>
                  </a:lnTo>
                  <a:lnTo>
                    <a:pt x="555400" y="1964682"/>
                  </a:lnTo>
                  <a:lnTo>
                    <a:pt x="519941" y="1927818"/>
                  </a:lnTo>
                  <a:lnTo>
                    <a:pt x="486129" y="1889802"/>
                  </a:lnTo>
                  <a:lnTo>
                    <a:pt x="453985" y="1850679"/>
                  </a:lnTo>
                  <a:lnTo>
                    <a:pt x="423526" y="1810494"/>
                  </a:lnTo>
                  <a:lnTo>
                    <a:pt x="394771" y="1769291"/>
                  </a:lnTo>
                  <a:lnTo>
                    <a:pt x="367737" y="1727115"/>
                  </a:lnTo>
                  <a:lnTo>
                    <a:pt x="342444" y="1684010"/>
                  </a:lnTo>
                  <a:lnTo>
                    <a:pt x="318910" y="1640020"/>
                  </a:lnTo>
                  <a:lnTo>
                    <a:pt x="297153" y="1595190"/>
                  </a:lnTo>
                  <a:lnTo>
                    <a:pt x="277191" y="1549564"/>
                  </a:lnTo>
                  <a:lnTo>
                    <a:pt x="259043" y="1503187"/>
                  </a:lnTo>
                  <a:lnTo>
                    <a:pt x="242728" y="1456103"/>
                  </a:lnTo>
                  <a:lnTo>
                    <a:pt x="228263" y="1408357"/>
                  </a:lnTo>
                  <a:lnTo>
                    <a:pt x="215667" y="1359992"/>
                  </a:lnTo>
                  <a:lnTo>
                    <a:pt x="204959" y="1311055"/>
                  </a:lnTo>
                  <a:lnTo>
                    <a:pt x="196156" y="1261588"/>
                  </a:lnTo>
                  <a:lnTo>
                    <a:pt x="189278" y="1211636"/>
                  </a:lnTo>
                  <a:lnTo>
                    <a:pt x="184342" y="1161245"/>
                  </a:lnTo>
                  <a:lnTo>
                    <a:pt x="181367" y="1110458"/>
                  </a:lnTo>
                  <a:lnTo>
                    <a:pt x="180371" y="1059319"/>
                  </a:lnTo>
                  <a:lnTo>
                    <a:pt x="181367" y="1008177"/>
                  </a:lnTo>
                  <a:lnTo>
                    <a:pt x="184342" y="957386"/>
                  </a:lnTo>
                  <a:lnTo>
                    <a:pt x="189278" y="906992"/>
                  </a:lnTo>
                  <a:lnTo>
                    <a:pt x="196156" y="857038"/>
                  </a:lnTo>
                  <a:lnTo>
                    <a:pt x="204959" y="807569"/>
                  </a:lnTo>
                  <a:lnTo>
                    <a:pt x="215667" y="758630"/>
                  </a:lnTo>
                  <a:lnTo>
                    <a:pt x="228263" y="710264"/>
                  </a:lnTo>
                  <a:lnTo>
                    <a:pt x="242728" y="662516"/>
                  </a:lnTo>
                  <a:lnTo>
                    <a:pt x="259043" y="615432"/>
                  </a:lnTo>
                  <a:lnTo>
                    <a:pt x="277191" y="569054"/>
                  </a:lnTo>
                  <a:lnTo>
                    <a:pt x="297153" y="523428"/>
                  </a:lnTo>
                  <a:lnTo>
                    <a:pt x="318910" y="478598"/>
                  </a:lnTo>
                  <a:lnTo>
                    <a:pt x="342444" y="434608"/>
                  </a:lnTo>
                  <a:lnTo>
                    <a:pt x="367737" y="391503"/>
                  </a:lnTo>
                  <a:lnTo>
                    <a:pt x="394771" y="349327"/>
                  </a:lnTo>
                  <a:lnTo>
                    <a:pt x="423526" y="308125"/>
                  </a:lnTo>
                  <a:lnTo>
                    <a:pt x="453985" y="267942"/>
                  </a:lnTo>
                  <a:lnTo>
                    <a:pt x="486129" y="228820"/>
                  </a:lnTo>
                  <a:lnTo>
                    <a:pt x="519941" y="190806"/>
                  </a:lnTo>
                  <a:lnTo>
                    <a:pt x="555400" y="153944"/>
                  </a:lnTo>
                  <a:lnTo>
                    <a:pt x="575212" y="124105"/>
                  </a:lnTo>
                  <a:lnTo>
                    <a:pt x="581815" y="90170"/>
                  </a:lnTo>
                  <a:lnTo>
                    <a:pt x="575212" y="56234"/>
                  </a:lnTo>
                  <a:lnTo>
                    <a:pt x="555400" y="26396"/>
                  </a:lnTo>
                  <a:lnTo>
                    <a:pt x="525569" y="6599"/>
                  </a:lnTo>
                  <a:lnTo>
                    <a:pt x="491626" y="0"/>
                  </a:lnTo>
                  <a:close/>
                </a:path>
              </a:pathLst>
            </a:custGeom>
            <a:solidFill>
              <a:srgbClr val="2F2F2F"/>
            </a:solidFill>
          </p:spPr>
          <p:txBody>
            <a:bodyPr wrap="square" lIns="0" tIns="0" rIns="0" bIns="0" rtlCol="0"/>
            <a:lstStyle/>
            <a:p>
              <a:endParaRPr sz="1637"/>
            </a:p>
          </p:txBody>
        </p:sp>
      </p:grpSp>
      <p:sp>
        <p:nvSpPr>
          <p:cNvPr id="72" name="object 72"/>
          <p:cNvSpPr txBox="1"/>
          <p:nvPr/>
        </p:nvSpPr>
        <p:spPr>
          <a:xfrm>
            <a:off x="6583470" y="3637480"/>
            <a:ext cx="1654815" cy="857293"/>
          </a:xfrm>
          <a:prstGeom prst="rect">
            <a:avLst/>
          </a:prstGeom>
        </p:spPr>
        <p:txBody>
          <a:bodyPr vert="horz" wrap="square" lIns="0" tIns="12707" rIns="0" bIns="0" rtlCol="0">
            <a:spAutoFit/>
          </a:bodyPr>
          <a:lstStyle/>
          <a:p>
            <a:pPr algn="ctr">
              <a:spcBef>
                <a:spcPts val="100"/>
              </a:spcBef>
            </a:pPr>
            <a:r>
              <a:rPr sz="3911" dirty="0">
                <a:solidFill>
                  <a:srgbClr val="2F2F2F"/>
                </a:solidFill>
                <a:latin typeface="Montserrat"/>
                <a:cs typeface="Montserrat"/>
              </a:rPr>
              <a:t>4</a:t>
            </a:r>
            <a:r>
              <a:rPr sz="3911" spc="91" dirty="0">
                <a:solidFill>
                  <a:srgbClr val="2F2F2F"/>
                </a:solidFill>
                <a:latin typeface="Montserrat"/>
                <a:cs typeface="Montserrat"/>
              </a:rPr>
              <a:t> </a:t>
            </a:r>
            <a:r>
              <a:rPr sz="3911" dirty="0">
                <a:solidFill>
                  <a:srgbClr val="2F2F2F"/>
                </a:solidFill>
                <a:latin typeface="Montserrat"/>
                <a:cs typeface="Montserrat"/>
              </a:rPr>
              <a:t>3</a:t>
            </a:r>
            <a:r>
              <a:rPr sz="3911" spc="109" dirty="0">
                <a:solidFill>
                  <a:srgbClr val="2F2F2F"/>
                </a:solidFill>
                <a:latin typeface="Montserrat"/>
                <a:cs typeface="Montserrat"/>
              </a:rPr>
              <a:t> </a:t>
            </a:r>
            <a:r>
              <a:rPr sz="3911" dirty="0">
                <a:solidFill>
                  <a:srgbClr val="2F2F2F"/>
                </a:solidFill>
                <a:latin typeface="Montserrat"/>
                <a:cs typeface="Montserrat"/>
              </a:rPr>
              <a:t>5</a:t>
            </a:r>
            <a:r>
              <a:rPr sz="3911" spc="150" dirty="0">
                <a:solidFill>
                  <a:srgbClr val="2F2F2F"/>
                </a:solidFill>
                <a:latin typeface="Montserrat"/>
                <a:cs typeface="Montserrat"/>
              </a:rPr>
              <a:t> </a:t>
            </a:r>
            <a:r>
              <a:rPr sz="3911" spc="-45" dirty="0">
                <a:solidFill>
                  <a:srgbClr val="2F2F2F"/>
                </a:solidFill>
                <a:latin typeface="Montserrat"/>
                <a:cs typeface="Montserrat"/>
              </a:rPr>
              <a:t>6</a:t>
            </a:r>
            <a:endParaRPr sz="3911">
              <a:latin typeface="Montserrat"/>
              <a:cs typeface="Montserrat"/>
            </a:endParaRPr>
          </a:p>
          <a:p>
            <a:pPr marR="1155" algn="ctr">
              <a:spcBef>
                <a:spcPts val="778"/>
              </a:spcBef>
            </a:pPr>
            <a:r>
              <a:rPr sz="910" dirty="0">
                <a:solidFill>
                  <a:srgbClr val="2F2F2F"/>
                </a:solidFill>
                <a:latin typeface="Montserrat"/>
                <a:cs typeface="Montserrat"/>
              </a:rPr>
              <a:t>T</a:t>
            </a:r>
            <a:r>
              <a:rPr sz="910" spc="27" dirty="0">
                <a:solidFill>
                  <a:srgbClr val="2F2F2F"/>
                </a:solidFill>
                <a:latin typeface="Montserrat"/>
                <a:cs typeface="Montserrat"/>
              </a:rPr>
              <a:t> </a:t>
            </a:r>
            <a:r>
              <a:rPr sz="910" dirty="0">
                <a:solidFill>
                  <a:srgbClr val="2F2F2F"/>
                </a:solidFill>
                <a:latin typeface="Montserrat"/>
                <a:cs typeface="Montserrat"/>
              </a:rPr>
              <a:t>E</a:t>
            </a:r>
            <a:r>
              <a:rPr sz="910" spc="18" dirty="0">
                <a:solidFill>
                  <a:srgbClr val="2F2F2F"/>
                </a:solidFill>
                <a:latin typeface="Montserrat"/>
                <a:cs typeface="Montserrat"/>
              </a:rPr>
              <a:t> </a:t>
            </a:r>
            <a:r>
              <a:rPr sz="910" dirty="0">
                <a:solidFill>
                  <a:srgbClr val="2F2F2F"/>
                </a:solidFill>
                <a:latin typeface="Montserrat"/>
                <a:cs typeface="Montserrat"/>
              </a:rPr>
              <a:t>X</a:t>
            </a:r>
            <a:r>
              <a:rPr sz="910" spc="-5" dirty="0">
                <a:solidFill>
                  <a:srgbClr val="2F2F2F"/>
                </a:solidFill>
                <a:latin typeface="Montserrat"/>
                <a:cs typeface="Montserrat"/>
              </a:rPr>
              <a:t> </a:t>
            </a:r>
            <a:r>
              <a:rPr sz="910" spc="-45" dirty="0">
                <a:solidFill>
                  <a:srgbClr val="2F2F2F"/>
                </a:solidFill>
                <a:latin typeface="Montserrat"/>
                <a:cs typeface="Montserrat"/>
              </a:rPr>
              <a:t>T </a:t>
            </a:r>
            <a:endParaRPr sz="910">
              <a:latin typeface="Montserrat"/>
              <a:cs typeface="Montserrat"/>
            </a:endParaRPr>
          </a:p>
        </p:txBody>
      </p:sp>
      <p:sp>
        <p:nvSpPr>
          <p:cNvPr id="73" name="object 73"/>
          <p:cNvSpPr txBox="1">
            <a:spLocks noGrp="1"/>
          </p:cNvSpPr>
          <p:nvPr>
            <p:ph type="title"/>
          </p:nvPr>
        </p:nvSpPr>
        <p:spPr>
          <a:xfrm>
            <a:off x="5696846" y="1486381"/>
            <a:ext cx="9084136" cy="841679"/>
          </a:xfrm>
          <a:prstGeom prst="rect">
            <a:avLst/>
          </a:prstGeom>
        </p:spPr>
        <p:txBody>
          <a:bodyPr vert="horz" wrap="square" lIns="0" tIns="15595" rIns="0" bIns="0" rtlCol="0">
            <a:spAutoFit/>
          </a:bodyPr>
          <a:lstStyle/>
          <a:p>
            <a:pPr marL="11552">
              <a:spcBef>
                <a:spcPts val="123"/>
              </a:spcBef>
            </a:pPr>
            <a:r>
              <a:rPr sz="5367" dirty="0"/>
              <a:t>I</a:t>
            </a:r>
            <a:r>
              <a:rPr sz="5367" spc="291" dirty="0"/>
              <a:t> </a:t>
            </a:r>
            <a:r>
              <a:rPr sz="5367" dirty="0"/>
              <a:t>N</a:t>
            </a:r>
            <a:r>
              <a:rPr sz="5367" spc="291" dirty="0"/>
              <a:t> </a:t>
            </a:r>
            <a:r>
              <a:rPr sz="5367" dirty="0"/>
              <a:t>F</a:t>
            </a:r>
            <a:r>
              <a:rPr sz="5367" spc="205" dirty="0"/>
              <a:t> </a:t>
            </a:r>
            <a:r>
              <a:rPr sz="5367" dirty="0"/>
              <a:t>O</a:t>
            </a:r>
            <a:r>
              <a:rPr sz="5367" spc="291" dirty="0"/>
              <a:t> </a:t>
            </a:r>
            <a:r>
              <a:rPr sz="5367" dirty="0"/>
              <a:t>G</a:t>
            </a:r>
            <a:r>
              <a:rPr sz="5367" spc="291" dirty="0"/>
              <a:t> </a:t>
            </a:r>
            <a:r>
              <a:rPr sz="5367" dirty="0"/>
              <a:t>R</a:t>
            </a:r>
            <a:r>
              <a:rPr sz="5367" spc="231" dirty="0"/>
              <a:t> </a:t>
            </a:r>
            <a:r>
              <a:rPr sz="5367" dirty="0"/>
              <a:t>A</a:t>
            </a:r>
            <a:r>
              <a:rPr sz="5367" spc="291" dirty="0"/>
              <a:t> </a:t>
            </a:r>
            <a:r>
              <a:rPr sz="5367" dirty="0"/>
              <a:t>P</a:t>
            </a:r>
            <a:r>
              <a:rPr sz="5367" spc="291" dirty="0"/>
              <a:t> </a:t>
            </a:r>
            <a:r>
              <a:rPr sz="5367" dirty="0"/>
              <a:t>H</a:t>
            </a:r>
            <a:r>
              <a:rPr sz="5367" spc="291" dirty="0"/>
              <a:t> </a:t>
            </a:r>
            <a:r>
              <a:rPr sz="5367" dirty="0"/>
              <a:t>I</a:t>
            </a:r>
            <a:r>
              <a:rPr sz="5367" spc="291" dirty="0"/>
              <a:t> </a:t>
            </a:r>
            <a:r>
              <a:rPr sz="5367" spc="-45" dirty="0"/>
              <a:t>C</a:t>
            </a:r>
            <a:endParaRPr sz="5367" dirty="0"/>
          </a:p>
        </p:txBody>
      </p:sp>
      <p:sp>
        <p:nvSpPr>
          <p:cNvPr id="74" name="object 74"/>
          <p:cNvSpPr/>
          <p:nvPr/>
        </p:nvSpPr>
        <p:spPr>
          <a:xfrm>
            <a:off x="9855739" y="6167915"/>
            <a:ext cx="2040650" cy="2040650"/>
          </a:xfrm>
          <a:custGeom>
            <a:avLst/>
            <a:gdLst/>
            <a:ahLst/>
            <a:cxnLst/>
            <a:rect l="l" t="t" r="r" b="b"/>
            <a:pathLst>
              <a:path w="2243455" h="2243454">
                <a:moveTo>
                  <a:pt x="1121419" y="0"/>
                </a:moveTo>
                <a:lnTo>
                  <a:pt x="39617" y="0"/>
                </a:lnTo>
                <a:lnTo>
                  <a:pt x="33427" y="140379"/>
                </a:lnTo>
                <a:lnTo>
                  <a:pt x="19808" y="467795"/>
                </a:lnTo>
                <a:lnTo>
                  <a:pt x="6190" y="841669"/>
                </a:lnTo>
                <a:lnTo>
                  <a:pt x="0" y="1121419"/>
                </a:lnTo>
                <a:lnTo>
                  <a:pt x="1036" y="1170064"/>
                </a:lnTo>
                <a:lnTo>
                  <a:pt x="4116" y="1218179"/>
                </a:lnTo>
                <a:lnTo>
                  <a:pt x="9198" y="1265724"/>
                </a:lnTo>
                <a:lnTo>
                  <a:pt x="16240" y="1312654"/>
                </a:lnTo>
                <a:lnTo>
                  <a:pt x="25200" y="1358929"/>
                </a:lnTo>
                <a:lnTo>
                  <a:pt x="36035" y="1404507"/>
                </a:lnTo>
                <a:lnTo>
                  <a:pt x="48705" y="1449345"/>
                </a:lnTo>
                <a:lnTo>
                  <a:pt x="63166" y="1493401"/>
                </a:lnTo>
                <a:lnTo>
                  <a:pt x="79376" y="1536633"/>
                </a:lnTo>
                <a:lnTo>
                  <a:pt x="97294" y="1578999"/>
                </a:lnTo>
                <a:lnTo>
                  <a:pt x="116877" y="1620457"/>
                </a:lnTo>
                <a:lnTo>
                  <a:pt x="138084" y="1660965"/>
                </a:lnTo>
                <a:lnTo>
                  <a:pt x="160872" y="1700480"/>
                </a:lnTo>
                <a:lnTo>
                  <a:pt x="185199" y="1738962"/>
                </a:lnTo>
                <a:lnTo>
                  <a:pt x="211023" y="1776367"/>
                </a:lnTo>
                <a:lnTo>
                  <a:pt x="238303" y="1812654"/>
                </a:lnTo>
                <a:lnTo>
                  <a:pt x="266995" y="1847780"/>
                </a:lnTo>
                <a:lnTo>
                  <a:pt x="297058" y="1881704"/>
                </a:lnTo>
                <a:lnTo>
                  <a:pt x="328450" y="1914383"/>
                </a:lnTo>
                <a:lnTo>
                  <a:pt x="361129" y="1945775"/>
                </a:lnTo>
                <a:lnTo>
                  <a:pt x="395052" y="1975838"/>
                </a:lnTo>
                <a:lnTo>
                  <a:pt x="430178" y="2004531"/>
                </a:lnTo>
                <a:lnTo>
                  <a:pt x="466465" y="2031811"/>
                </a:lnTo>
                <a:lnTo>
                  <a:pt x="503870" y="2057635"/>
                </a:lnTo>
                <a:lnTo>
                  <a:pt x="542352" y="2081963"/>
                </a:lnTo>
                <a:lnTo>
                  <a:pt x="581867" y="2104751"/>
                </a:lnTo>
                <a:lnTo>
                  <a:pt x="622375" y="2125958"/>
                </a:lnTo>
                <a:lnTo>
                  <a:pt x="663833" y="2145542"/>
                </a:lnTo>
                <a:lnTo>
                  <a:pt x="706200" y="2163460"/>
                </a:lnTo>
                <a:lnTo>
                  <a:pt x="749432" y="2179671"/>
                </a:lnTo>
                <a:lnTo>
                  <a:pt x="793488" y="2194132"/>
                </a:lnTo>
                <a:lnTo>
                  <a:pt x="838326" y="2206801"/>
                </a:lnTo>
                <a:lnTo>
                  <a:pt x="883904" y="2217637"/>
                </a:lnTo>
                <a:lnTo>
                  <a:pt x="930180" y="2226597"/>
                </a:lnTo>
                <a:lnTo>
                  <a:pt x="977111" y="2233640"/>
                </a:lnTo>
                <a:lnTo>
                  <a:pt x="1024656" y="2238722"/>
                </a:lnTo>
                <a:lnTo>
                  <a:pt x="1072773" y="2241802"/>
                </a:lnTo>
                <a:lnTo>
                  <a:pt x="1121419" y="2242838"/>
                </a:lnTo>
                <a:lnTo>
                  <a:pt x="2196938" y="2242838"/>
                </a:lnTo>
                <a:lnTo>
                  <a:pt x="2204110" y="2115660"/>
                </a:lnTo>
                <a:lnTo>
                  <a:pt x="2219888" y="1810245"/>
                </a:lnTo>
                <a:lnTo>
                  <a:pt x="2235666" y="1440772"/>
                </a:lnTo>
                <a:lnTo>
                  <a:pt x="2242838" y="1121419"/>
                </a:lnTo>
                <a:lnTo>
                  <a:pt x="2241802" y="1072774"/>
                </a:lnTo>
                <a:lnTo>
                  <a:pt x="2238722" y="1024658"/>
                </a:lnTo>
                <a:lnTo>
                  <a:pt x="2233640" y="977114"/>
                </a:lnTo>
                <a:lnTo>
                  <a:pt x="2226597" y="930183"/>
                </a:lnTo>
                <a:lnTo>
                  <a:pt x="2217637" y="883908"/>
                </a:lnTo>
                <a:lnTo>
                  <a:pt x="2206801" y="838331"/>
                </a:lnTo>
                <a:lnTo>
                  <a:pt x="2194132" y="793493"/>
                </a:lnTo>
                <a:lnTo>
                  <a:pt x="2179671" y="749437"/>
                </a:lnTo>
                <a:lnTo>
                  <a:pt x="2163460" y="706205"/>
                </a:lnTo>
                <a:lnTo>
                  <a:pt x="2145542" y="663839"/>
                </a:lnTo>
                <a:lnTo>
                  <a:pt x="2125958" y="622381"/>
                </a:lnTo>
                <a:lnTo>
                  <a:pt x="2104751" y="581873"/>
                </a:lnTo>
                <a:lnTo>
                  <a:pt x="2081963" y="542357"/>
                </a:lnTo>
                <a:lnTo>
                  <a:pt x="2057635" y="503876"/>
                </a:lnTo>
                <a:lnTo>
                  <a:pt x="2031811" y="466471"/>
                </a:lnTo>
                <a:lnTo>
                  <a:pt x="2004531" y="430184"/>
                </a:lnTo>
                <a:lnTo>
                  <a:pt x="1975838" y="395058"/>
                </a:lnTo>
                <a:lnTo>
                  <a:pt x="1945775" y="361134"/>
                </a:lnTo>
                <a:lnTo>
                  <a:pt x="1914383" y="328455"/>
                </a:lnTo>
                <a:lnTo>
                  <a:pt x="1881704" y="297063"/>
                </a:lnTo>
                <a:lnTo>
                  <a:pt x="1847780" y="266999"/>
                </a:lnTo>
                <a:lnTo>
                  <a:pt x="1812654" y="238307"/>
                </a:lnTo>
                <a:lnTo>
                  <a:pt x="1776367" y="211027"/>
                </a:lnTo>
                <a:lnTo>
                  <a:pt x="1738962" y="185202"/>
                </a:lnTo>
                <a:lnTo>
                  <a:pt x="1700480" y="160875"/>
                </a:lnTo>
                <a:lnTo>
                  <a:pt x="1660965" y="138087"/>
                </a:lnTo>
                <a:lnTo>
                  <a:pt x="1620457" y="116880"/>
                </a:lnTo>
                <a:lnTo>
                  <a:pt x="1578999" y="97296"/>
                </a:lnTo>
                <a:lnTo>
                  <a:pt x="1536633" y="79378"/>
                </a:lnTo>
                <a:lnTo>
                  <a:pt x="1493401" y="63167"/>
                </a:lnTo>
                <a:lnTo>
                  <a:pt x="1449345" y="48706"/>
                </a:lnTo>
                <a:lnTo>
                  <a:pt x="1404507" y="36036"/>
                </a:lnTo>
                <a:lnTo>
                  <a:pt x="1358929" y="25200"/>
                </a:lnTo>
                <a:lnTo>
                  <a:pt x="1312654" y="16240"/>
                </a:lnTo>
                <a:lnTo>
                  <a:pt x="1265724" y="9198"/>
                </a:lnTo>
                <a:lnTo>
                  <a:pt x="1218179" y="4116"/>
                </a:lnTo>
                <a:lnTo>
                  <a:pt x="1170064" y="1036"/>
                </a:lnTo>
                <a:lnTo>
                  <a:pt x="1121419" y="0"/>
                </a:lnTo>
                <a:close/>
              </a:path>
            </a:pathLst>
          </a:custGeom>
          <a:solidFill>
            <a:srgbClr val="062E6D"/>
          </a:solid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75" name="object 75"/>
          <p:cNvSpPr/>
          <p:nvPr/>
        </p:nvSpPr>
        <p:spPr>
          <a:xfrm>
            <a:off x="12291237" y="6167915"/>
            <a:ext cx="2040650" cy="2040650"/>
          </a:xfrm>
          <a:custGeom>
            <a:avLst/>
            <a:gdLst/>
            <a:ahLst/>
            <a:cxnLst/>
            <a:rect l="l" t="t" r="r" b="b"/>
            <a:pathLst>
              <a:path w="2243455" h="2243454">
                <a:moveTo>
                  <a:pt x="1121431" y="0"/>
                </a:moveTo>
                <a:lnTo>
                  <a:pt x="39630" y="0"/>
                </a:lnTo>
                <a:lnTo>
                  <a:pt x="33437" y="140379"/>
                </a:lnTo>
                <a:lnTo>
                  <a:pt x="19815" y="467795"/>
                </a:lnTo>
                <a:lnTo>
                  <a:pt x="6192" y="841669"/>
                </a:lnTo>
                <a:lnTo>
                  <a:pt x="0" y="1121419"/>
                </a:lnTo>
                <a:lnTo>
                  <a:pt x="1036" y="1170064"/>
                </a:lnTo>
                <a:lnTo>
                  <a:pt x="4116" y="1218179"/>
                </a:lnTo>
                <a:lnTo>
                  <a:pt x="9198" y="1265724"/>
                </a:lnTo>
                <a:lnTo>
                  <a:pt x="16240" y="1312654"/>
                </a:lnTo>
                <a:lnTo>
                  <a:pt x="25200" y="1358929"/>
                </a:lnTo>
                <a:lnTo>
                  <a:pt x="36036" y="1404507"/>
                </a:lnTo>
                <a:lnTo>
                  <a:pt x="48706" y="1449345"/>
                </a:lnTo>
                <a:lnTo>
                  <a:pt x="63167" y="1493401"/>
                </a:lnTo>
                <a:lnTo>
                  <a:pt x="79378" y="1536633"/>
                </a:lnTo>
                <a:lnTo>
                  <a:pt x="97296" y="1578999"/>
                </a:lnTo>
                <a:lnTo>
                  <a:pt x="116880" y="1620457"/>
                </a:lnTo>
                <a:lnTo>
                  <a:pt x="138087" y="1660965"/>
                </a:lnTo>
                <a:lnTo>
                  <a:pt x="160875" y="1700480"/>
                </a:lnTo>
                <a:lnTo>
                  <a:pt x="185203" y="1738962"/>
                </a:lnTo>
                <a:lnTo>
                  <a:pt x="211028" y="1776367"/>
                </a:lnTo>
                <a:lnTo>
                  <a:pt x="238308" y="1812654"/>
                </a:lnTo>
                <a:lnTo>
                  <a:pt x="267000" y="1847780"/>
                </a:lnTo>
                <a:lnTo>
                  <a:pt x="297064" y="1881704"/>
                </a:lnTo>
                <a:lnTo>
                  <a:pt x="328457" y="1914383"/>
                </a:lnTo>
                <a:lnTo>
                  <a:pt x="361136" y="1945775"/>
                </a:lnTo>
                <a:lnTo>
                  <a:pt x="395060" y="1975838"/>
                </a:lnTo>
                <a:lnTo>
                  <a:pt x="430186" y="2004531"/>
                </a:lnTo>
                <a:lnTo>
                  <a:pt x="466473" y="2031811"/>
                </a:lnTo>
                <a:lnTo>
                  <a:pt x="503879" y="2057635"/>
                </a:lnTo>
                <a:lnTo>
                  <a:pt x="542361" y="2081963"/>
                </a:lnTo>
                <a:lnTo>
                  <a:pt x="581877" y="2104751"/>
                </a:lnTo>
                <a:lnTo>
                  <a:pt x="622385" y="2125958"/>
                </a:lnTo>
                <a:lnTo>
                  <a:pt x="663844" y="2145542"/>
                </a:lnTo>
                <a:lnTo>
                  <a:pt x="706211" y="2163460"/>
                </a:lnTo>
                <a:lnTo>
                  <a:pt x="749443" y="2179671"/>
                </a:lnTo>
                <a:lnTo>
                  <a:pt x="793500" y="2194132"/>
                </a:lnTo>
                <a:lnTo>
                  <a:pt x="838338" y="2206801"/>
                </a:lnTo>
                <a:lnTo>
                  <a:pt x="883916" y="2217637"/>
                </a:lnTo>
                <a:lnTo>
                  <a:pt x="930192" y="2226597"/>
                </a:lnTo>
                <a:lnTo>
                  <a:pt x="977124" y="2233640"/>
                </a:lnTo>
                <a:lnTo>
                  <a:pt x="1024669" y="2238722"/>
                </a:lnTo>
                <a:lnTo>
                  <a:pt x="1072785" y="2241802"/>
                </a:lnTo>
                <a:lnTo>
                  <a:pt x="1121431" y="2242838"/>
                </a:lnTo>
                <a:lnTo>
                  <a:pt x="2196963" y="2242838"/>
                </a:lnTo>
                <a:lnTo>
                  <a:pt x="2204133" y="2115660"/>
                </a:lnTo>
                <a:lnTo>
                  <a:pt x="2219907" y="1810245"/>
                </a:lnTo>
                <a:lnTo>
                  <a:pt x="2235681" y="1440772"/>
                </a:lnTo>
                <a:lnTo>
                  <a:pt x="2242851" y="1121419"/>
                </a:lnTo>
                <a:lnTo>
                  <a:pt x="2241815" y="1072774"/>
                </a:lnTo>
                <a:lnTo>
                  <a:pt x="2238734" y="1024658"/>
                </a:lnTo>
                <a:lnTo>
                  <a:pt x="2233652" y="977114"/>
                </a:lnTo>
                <a:lnTo>
                  <a:pt x="2226610" y="930183"/>
                </a:lnTo>
                <a:lnTo>
                  <a:pt x="2217650" y="883908"/>
                </a:lnTo>
                <a:lnTo>
                  <a:pt x="2206814" y="838331"/>
                </a:lnTo>
                <a:lnTo>
                  <a:pt x="2194144" y="793493"/>
                </a:lnTo>
                <a:lnTo>
                  <a:pt x="2179683" y="749437"/>
                </a:lnTo>
                <a:lnTo>
                  <a:pt x="2163472" y="706205"/>
                </a:lnTo>
                <a:lnTo>
                  <a:pt x="2145554" y="663839"/>
                </a:lnTo>
                <a:lnTo>
                  <a:pt x="2125970" y="622381"/>
                </a:lnTo>
                <a:lnTo>
                  <a:pt x="2104763" y="581873"/>
                </a:lnTo>
                <a:lnTo>
                  <a:pt x="2081975" y="542357"/>
                </a:lnTo>
                <a:lnTo>
                  <a:pt x="2057648" y="503876"/>
                </a:lnTo>
                <a:lnTo>
                  <a:pt x="2031823" y="466471"/>
                </a:lnTo>
                <a:lnTo>
                  <a:pt x="2004543" y="430184"/>
                </a:lnTo>
                <a:lnTo>
                  <a:pt x="1975851" y="395058"/>
                </a:lnTo>
                <a:lnTo>
                  <a:pt x="1945787" y="361134"/>
                </a:lnTo>
                <a:lnTo>
                  <a:pt x="1914395" y="328455"/>
                </a:lnTo>
                <a:lnTo>
                  <a:pt x="1881716" y="297063"/>
                </a:lnTo>
                <a:lnTo>
                  <a:pt x="1847792" y="266999"/>
                </a:lnTo>
                <a:lnTo>
                  <a:pt x="1812666" y="238307"/>
                </a:lnTo>
                <a:lnTo>
                  <a:pt x="1776380" y="211027"/>
                </a:lnTo>
                <a:lnTo>
                  <a:pt x="1738974" y="185202"/>
                </a:lnTo>
                <a:lnTo>
                  <a:pt x="1700493" y="160875"/>
                </a:lnTo>
                <a:lnTo>
                  <a:pt x="1660977" y="138087"/>
                </a:lnTo>
                <a:lnTo>
                  <a:pt x="1620469" y="116880"/>
                </a:lnTo>
                <a:lnTo>
                  <a:pt x="1579011" y="97296"/>
                </a:lnTo>
                <a:lnTo>
                  <a:pt x="1536645" y="79378"/>
                </a:lnTo>
                <a:lnTo>
                  <a:pt x="1493413" y="63167"/>
                </a:lnTo>
                <a:lnTo>
                  <a:pt x="1449357" y="48706"/>
                </a:lnTo>
                <a:lnTo>
                  <a:pt x="1404519" y="36036"/>
                </a:lnTo>
                <a:lnTo>
                  <a:pt x="1358942" y="25200"/>
                </a:lnTo>
                <a:lnTo>
                  <a:pt x="1312667" y="16240"/>
                </a:lnTo>
                <a:lnTo>
                  <a:pt x="1265736" y="9198"/>
                </a:lnTo>
                <a:lnTo>
                  <a:pt x="1218192" y="4116"/>
                </a:lnTo>
                <a:lnTo>
                  <a:pt x="1170076" y="1036"/>
                </a:lnTo>
                <a:lnTo>
                  <a:pt x="1121431" y="0"/>
                </a:lnTo>
                <a:close/>
              </a:path>
            </a:pathLst>
          </a:custGeom>
          <a:solidFill>
            <a:srgbClr val="2F2F2F"/>
          </a:solid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76" name="object 76"/>
          <p:cNvSpPr/>
          <p:nvPr/>
        </p:nvSpPr>
        <p:spPr>
          <a:xfrm>
            <a:off x="14780983" y="6214791"/>
            <a:ext cx="2040650" cy="2040650"/>
          </a:xfrm>
          <a:custGeom>
            <a:avLst/>
            <a:gdLst/>
            <a:ahLst/>
            <a:cxnLst/>
            <a:rect l="l" t="t" r="r" b="b"/>
            <a:pathLst>
              <a:path w="2243455" h="2243454">
                <a:moveTo>
                  <a:pt x="1121419" y="0"/>
                </a:moveTo>
                <a:lnTo>
                  <a:pt x="39617" y="0"/>
                </a:lnTo>
                <a:lnTo>
                  <a:pt x="33427" y="140379"/>
                </a:lnTo>
                <a:lnTo>
                  <a:pt x="19808" y="467795"/>
                </a:lnTo>
                <a:lnTo>
                  <a:pt x="6190" y="841669"/>
                </a:lnTo>
                <a:lnTo>
                  <a:pt x="0" y="1121419"/>
                </a:lnTo>
                <a:lnTo>
                  <a:pt x="1036" y="1170064"/>
                </a:lnTo>
                <a:lnTo>
                  <a:pt x="4116" y="1218179"/>
                </a:lnTo>
                <a:lnTo>
                  <a:pt x="9198" y="1265724"/>
                </a:lnTo>
                <a:lnTo>
                  <a:pt x="16240" y="1312654"/>
                </a:lnTo>
                <a:lnTo>
                  <a:pt x="25200" y="1358929"/>
                </a:lnTo>
                <a:lnTo>
                  <a:pt x="36036" y="1404507"/>
                </a:lnTo>
                <a:lnTo>
                  <a:pt x="48706" y="1449345"/>
                </a:lnTo>
                <a:lnTo>
                  <a:pt x="63167" y="1493401"/>
                </a:lnTo>
                <a:lnTo>
                  <a:pt x="79378" y="1536633"/>
                </a:lnTo>
                <a:lnTo>
                  <a:pt x="97296" y="1578999"/>
                </a:lnTo>
                <a:lnTo>
                  <a:pt x="116880" y="1620457"/>
                </a:lnTo>
                <a:lnTo>
                  <a:pt x="138087" y="1660965"/>
                </a:lnTo>
                <a:lnTo>
                  <a:pt x="160875" y="1700480"/>
                </a:lnTo>
                <a:lnTo>
                  <a:pt x="185202" y="1738962"/>
                </a:lnTo>
                <a:lnTo>
                  <a:pt x="211027" y="1776367"/>
                </a:lnTo>
                <a:lnTo>
                  <a:pt x="238307" y="1812654"/>
                </a:lnTo>
                <a:lnTo>
                  <a:pt x="266999" y="1847780"/>
                </a:lnTo>
                <a:lnTo>
                  <a:pt x="297063" y="1881704"/>
                </a:lnTo>
                <a:lnTo>
                  <a:pt x="328455" y="1914383"/>
                </a:lnTo>
                <a:lnTo>
                  <a:pt x="361134" y="1945775"/>
                </a:lnTo>
                <a:lnTo>
                  <a:pt x="395058" y="1975838"/>
                </a:lnTo>
                <a:lnTo>
                  <a:pt x="430184" y="2004531"/>
                </a:lnTo>
                <a:lnTo>
                  <a:pt x="466471" y="2031811"/>
                </a:lnTo>
                <a:lnTo>
                  <a:pt x="503876" y="2057635"/>
                </a:lnTo>
                <a:lnTo>
                  <a:pt x="542357" y="2081963"/>
                </a:lnTo>
                <a:lnTo>
                  <a:pt x="581873" y="2104751"/>
                </a:lnTo>
                <a:lnTo>
                  <a:pt x="622381" y="2125958"/>
                </a:lnTo>
                <a:lnTo>
                  <a:pt x="663839" y="2145542"/>
                </a:lnTo>
                <a:lnTo>
                  <a:pt x="706205" y="2163460"/>
                </a:lnTo>
                <a:lnTo>
                  <a:pt x="749437" y="2179671"/>
                </a:lnTo>
                <a:lnTo>
                  <a:pt x="793493" y="2194132"/>
                </a:lnTo>
                <a:lnTo>
                  <a:pt x="838331" y="2206801"/>
                </a:lnTo>
                <a:lnTo>
                  <a:pt x="883908" y="2217637"/>
                </a:lnTo>
                <a:lnTo>
                  <a:pt x="930183" y="2226597"/>
                </a:lnTo>
                <a:lnTo>
                  <a:pt x="977114" y="2233640"/>
                </a:lnTo>
                <a:lnTo>
                  <a:pt x="1024658" y="2238722"/>
                </a:lnTo>
                <a:lnTo>
                  <a:pt x="1072774" y="2241802"/>
                </a:lnTo>
                <a:lnTo>
                  <a:pt x="1121419" y="2242838"/>
                </a:lnTo>
                <a:lnTo>
                  <a:pt x="2196950" y="2242838"/>
                </a:lnTo>
                <a:lnTo>
                  <a:pt x="2204122" y="2115660"/>
                </a:lnTo>
                <a:lnTo>
                  <a:pt x="2219900" y="1810245"/>
                </a:lnTo>
                <a:lnTo>
                  <a:pt x="2235679" y="1440772"/>
                </a:lnTo>
                <a:lnTo>
                  <a:pt x="2242851" y="1121419"/>
                </a:lnTo>
                <a:lnTo>
                  <a:pt x="2241814" y="1072774"/>
                </a:lnTo>
                <a:lnTo>
                  <a:pt x="2238734" y="1024658"/>
                </a:lnTo>
                <a:lnTo>
                  <a:pt x="2233652" y="977114"/>
                </a:lnTo>
                <a:lnTo>
                  <a:pt x="2226610" y="930183"/>
                </a:lnTo>
                <a:lnTo>
                  <a:pt x="2217649" y="883908"/>
                </a:lnTo>
                <a:lnTo>
                  <a:pt x="2206813" y="838331"/>
                </a:lnTo>
                <a:lnTo>
                  <a:pt x="2194143" y="793493"/>
                </a:lnTo>
                <a:lnTo>
                  <a:pt x="2179682" y="749437"/>
                </a:lnTo>
                <a:lnTo>
                  <a:pt x="2163471" y="706205"/>
                </a:lnTo>
                <a:lnTo>
                  <a:pt x="2145552" y="663839"/>
                </a:lnTo>
                <a:lnTo>
                  <a:pt x="2125968" y="622381"/>
                </a:lnTo>
                <a:lnTo>
                  <a:pt x="2104760" y="581873"/>
                </a:lnTo>
                <a:lnTo>
                  <a:pt x="2081972" y="542357"/>
                </a:lnTo>
                <a:lnTo>
                  <a:pt x="2057644" y="503876"/>
                </a:lnTo>
                <a:lnTo>
                  <a:pt x="2031819" y="466471"/>
                </a:lnTo>
                <a:lnTo>
                  <a:pt x="2004539" y="430184"/>
                </a:lnTo>
                <a:lnTo>
                  <a:pt x="1975846" y="395058"/>
                </a:lnTo>
                <a:lnTo>
                  <a:pt x="1945782" y="361134"/>
                </a:lnTo>
                <a:lnTo>
                  <a:pt x="1914389" y="328455"/>
                </a:lnTo>
                <a:lnTo>
                  <a:pt x="1881709" y="297063"/>
                </a:lnTo>
                <a:lnTo>
                  <a:pt x="1847785" y="266999"/>
                </a:lnTo>
                <a:lnTo>
                  <a:pt x="1812659" y="238307"/>
                </a:lnTo>
                <a:lnTo>
                  <a:pt x="1776371" y="211027"/>
                </a:lnTo>
                <a:lnTo>
                  <a:pt x="1738966" y="185202"/>
                </a:lnTo>
                <a:lnTo>
                  <a:pt x="1700484" y="160875"/>
                </a:lnTo>
                <a:lnTo>
                  <a:pt x="1660968" y="138087"/>
                </a:lnTo>
                <a:lnTo>
                  <a:pt x="1620459" y="116880"/>
                </a:lnTo>
                <a:lnTo>
                  <a:pt x="1579001" y="97296"/>
                </a:lnTo>
                <a:lnTo>
                  <a:pt x="1536634" y="79378"/>
                </a:lnTo>
                <a:lnTo>
                  <a:pt x="1493402" y="63167"/>
                </a:lnTo>
                <a:lnTo>
                  <a:pt x="1449346" y="48706"/>
                </a:lnTo>
                <a:lnTo>
                  <a:pt x="1404508" y="36036"/>
                </a:lnTo>
                <a:lnTo>
                  <a:pt x="1358930" y="25200"/>
                </a:lnTo>
                <a:lnTo>
                  <a:pt x="1312655" y="16240"/>
                </a:lnTo>
                <a:lnTo>
                  <a:pt x="1265724" y="9198"/>
                </a:lnTo>
                <a:lnTo>
                  <a:pt x="1218179" y="4116"/>
                </a:lnTo>
                <a:lnTo>
                  <a:pt x="1170064" y="1036"/>
                </a:lnTo>
                <a:lnTo>
                  <a:pt x="1121419" y="0"/>
                </a:lnTo>
                <a:close/>
              </a:path>
            </a:pathLst>
          </a:custGeom>
          <a:solidFill>
            <a:srgbClr val="062E6D"/>
          </a:solid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77" name="object 77"/>
          <p:cNvSpPr txBox="1"/>
          <p:nvPr/>
        </p:nvSpPr>
        <p:spPr>
          <a:xfrm>
            <a:off x="10136877" y="6575569"/>
            <a:ext cx="1193315" cy="640869"/>
          </a:xfrm>
          <a:prstGeom prst="rect">
            <a:avLst/>
          </a:prstGeom>
        </p:spPr>
        <p:txBody>
          <a:bodyPr vert="horz" wrap="square" lIns="0" tIns="10974" rIns="0" bIns="0" rtlCol="0">
            <a:spAutoFit/>
          </a:bodyPr>
          <a:lstStyle/>
          <a:p>
            <a:pPr marL="11552">
              <a:spcBef>
                <a:spcPts val="86"/>
              </a:spcBef>
              <a:tabLst>
                <a:tab pos="1118803" algn="l"/>
              </a:tabLst>
            </a:pPr>
            <a:r>
              <a:rPr sz="1364" dirty="0">
                <a:solidFill>
                  <a:srgbClr val="FFFFFF"/>
                </a:solidFill>
                <a:latin typeface="Montserrat"/>
                <a:cs typeface="Montserrat"/>
              </a:rPr>
              <a:t>O</a:t>
            </a:r>
            <a:r>
              <a:rPr sz="1364" spc="18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64" dirty="0">
                <a:solidFill>
                  <a:srgbClr val="FFFFFF"/>
                </a:solidFill>
                <a:latin typeface="Montserrat"/>
                <a:cs typeface="Montserrat"/>
              </a:rPr>
              <a:t>P</a:t>
            </a:r>
            <a:r>
              <a:rPr sz="1364" spc="27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64" dirty="0">
                <a:solidFill>
                  <a:srgbClr val="FFFFFF"/>
                </a:solidFill>
                <a:latin typeface="Montserrat"/>
                <a:cs typeface="Montserrat"/>
              </a:rPr>
              <a:t>T</a:t>
            </a:r>
            <a:r>
              <a:rPr sz="1364" spc="23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64" spc="45" dirty="0">
                <a:solidFill>
                  <a:srgbClr val="FFFFFF"/>
                </a:solidFill>
                <a:latin typeface="Montserrat"/>
                <a:cs typeface="Montserrat"/>
              </a:rPr>
              <a:t>I</a:t>
            </a:r>
            <a:r>
              <a:rPr sz="1364" spc="23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64" dirty="0">
                <a:solidFill>
                  <a:srgbClr val="FFFFFF"/>
                </a:solidFill>
                <a:latin typeface="Montserrat"/>
                <a:cs typeface="Montserrat"/>
              </a:rPr>
              <a:t>O</a:t>
            </a:r>
            <a:r>
              <a:rPr sz="1364" spc="23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64" spc="-45" dirty="0">
                <a:solidFill>
                  <a:srgbClr val="FFFFFF"/>
                </a:solidFill>
                <a:latin typeface="Montserrat"/>
                <a:cs typeface="Montserrat"/>
              </a:rPr>
              <a:t>N</a:t>
            </a:r>
            <a:r>
              <a:rPr sz="1364" dirty="0">
                <a:solidFill>
                  <a:srgbClr val="FFFFFF"/>
                </a:solidFill>
                <a:latin typeface="Montserrat"/>
                <a:cs typeface="Montserrat"/>
              </a:rPr>
              <a:t>	</a:t>
            </a:r>
            <a:r>
              <a:rPr sz="1364" spc="-45" dirty="0">
                <a:solidFill>
                  <a:srgbClr val="FFFFFF"/>
                </a:solidFill>
                <a:latin typeface="Montserrat"/>
                <a:cs typeface="Montserrat"/>
              </a:rPr>
              <a:t>1</a:t>
            </a:r>
            <a:endParaRPr sz="1364">
              <a:latin typeface="Montserrat"/>
              <a:cs typeface="Montserrat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12578700" y="6575569"/>
            <a:ext cx="1229126" cy="221010"/>
          </a:xfrm>
          <a:prstGeom prst="rect">
            <a:avLst/>
          </a:prstGeom>
        </p:spPr>
        <p:txBody>
          <a:bodyPr vert="horz" wrap="square" lIns="0" tIns="10974" rIns="0" bIns="0" rtlCol="0">
            <a:spAutoFit/>
          </a:bodyPr>
          <a:lstStyle/>
          <a:p>
            <a:pPr marL="11552">
              <a:spcBef>
                <a:spcPts val="86"/>
              </a:spcBef>
              <a:tabLst>
                <a:tab pos="1118803" algn="l"/>
              </a:tabLst>
            </a:pPr>
            <a:r>
              <a:rPr sz="1364" dirty="0">
                <a:solidFill>
                  <a:srgbClr val="FFFFFF"/>
                </a:solidFill>
                <a:latin typeface="Montserrat"/>
                <a:cs typeface="Montserrat"/>
              </a:rPr>
              <a:t>O</a:t>
            </a:r>
            <a:r>
              <a:rPr sz="1364" spc="18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64" dirty="0">
                <a:solidFill>
                  <a:srgbClr val="FFFFFF"/>
                </a:solidFill>
                <a:latin typeface="Montserrat"/>
                <a:cs typeface="Montserrat"/>
              </a:rPr>
              <a:t>P</a:t>
            </a:r>
            <a:r>
              <a:rPr sz="1364" spc="27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64" dirty="0">
                <a:solidFill>
                  <a:srgbClr val="FFFFFF"/>
                </a:solidFill>
                <a:latin typeface="Montserrat"/>
                <a:cs typeface="Montserrat"/>
              </a:rPr>
              <a:t>T</a:t>
            </a:r>
            <a:r>
              <a:rPr sz="1364" spc="23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64" spc="45" dirty="0">
                <a:solidFill>
                  <a:srgbClr val="FFFFFF"/>
                </a:solidFill>
                <a:latin typeface="Montserrat"/>
                <a:cs typeface="Montserrat"/>
              </a:rPr>
              <a:t>I</a:t>
            </a:r>
            <a:r>
              <a:rPr sz="1364" spc="23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64" dirty="0">
                <a:solidFill>
                  <a:srgbClr val="FFFFFF"/>
                </a:solidFill>
                <a:latin typeface="Montserrat"/>
                <a:cs typeface="Montserrat"/>
              </a:rPr>
              <a:t>O</a:t>
            </a:r>
            <a:r>
              <a:rPr sz="1364" spc="23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64" spc="-45" dirty="0">
                <a:solidFill>
                  <a:srgbClr val="FFFFFF"/>
                </a:solidFill>
                <a:latin typeface="Montserrat"/>
                <a:cs typeface="Montserrat"/>
              </a:rPr>
              <a:t>N</a:t>
            </a:r>
            <a:r>
              <a:rPr sz="1364" dirty="0">
                <a:solidFill>
                  <a:srgbClr val="FFFFFF"/>
                </a:solidFill>
                <a:latin typeface="Montserrat"/>
                <a:cs typeface="Montserrat"/>
              </a:rPr>
              <a:t>	</a:t>
            </a:r>
            <a:r>
              <a:rPr sz="1364" spc="-45" dirty="0">
                <a:solidFill>
                  <a:srgbClr val="FFFFFF"/>
                </a:solidFill>
                <a:latin typeface="Montserrat"/>
                <a:cs typeface="Montserrat"/>
              </a:rPr>
              <a:t>2</a:t>
            </a:r>
            <a:endParaRPr sz="1364">
              <a:latin typeface="Montserrat"/>
              <a:cs typeface="Montserrat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15076828" y="6575569"/>
            <a:ext cx="1228549" cy="221010"/>
          </a:xfrm>
          <a:prstGeom prst="rect">
            <a:avLst/>
          </a:prstGeom>
        </p:spPr>
        <p:txBody>
          <a:bodyPr vert="horz" wrap="square" lIns="0" tIns="10974" rIns="0" bIns="0" rtlCol="0">
            <a:spAutoFit/>
          </a:bodyPr>
          <a:lstStyle/>
          <a:p>
            <a:pPr marL="11552">
              <a:spcBef>
                <a:spcPts val="86"/>
              </a:spcBef>
              <a:tabLst>
                <a:tab pos="1118803" algn="l"/>
              </a:tabLst>
            </a:pPr>
            <a:r>
              <a:rPr sz="1364" dirty="0">
                <a:solidFill>
                  <a:srgbClr val="FFFFFF"/>
                </a:solidFill>
                <a:latin typeface="Montserrat"/>
                <a:cs typeface="Montserrat"/>
              </a:rPr>
              <a:t>O</a:t>
            </a:r>
            <a:r>
              <a:rPr sz="1364" spc="18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64" dirty="0">
                <a:solidFill>
                  <a:srgbClr val="FFFFFF"/>
                </a:solidFill>
                <a:latin typeface="Montserrat"/>
                <a:cs typeface="Montserrat"/>
              </a:rPr>
              <a:t>P</a:t>
            </a:r>
            <a:r>
              <a:rPr sz="1364" spc="27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64" dirty="0">
                <a:solidFill>
                  <a:srgbClr val="FFFFFF"/>
                </a:solidFill>
                <a:latin typeface="Montserrat"/>
                <a:cs typeface="Montserrat"/>
              </a:rPr>
              <a:t>T</a:t>
            </a:r>
            <a:r>
              <a:rPr sz="1364" spc="23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64" spc="45" dirty="0">
                <a:solidFill>
                  <a:srgbClr val="FFFFFF"/>
                </a:solidFill>
                <a:latin typeface="Montserrat"/>
                <a:cs typeface="Montserrat"/>
              </a:rPr>
              <a:t>I</a:t>
            </a:r>
            <a:r>
              <a:rPr sz="1364" spc="23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64" dirty="0">
                <a:solidFill>
                  <a:srgbClr val="FFFFFF"/>
                </a:solidFill>
                <a:latin typeface="Montserrat"/>
                <a:cs typeface="Montserrat"/>
              </a:rPr>
              <a:t>O</a:t>
            </a:r>
            <a:r>
              <a:rPr sz="1364" spc="23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64" spc="-45" dirty="0">
                <a:solidFill>
                  <a:srgbClr val="FFFFFF"/>
                </a:solidFill>
                <a:latin typeface="Montserrat"/>
                <a:cs typeface="Montserrat"/>
              </a:rPr>
              <a:t>N</a:t>
            </a:r>
            <a:r>
              <a:rPr sz="1364" dirty="0">
                <a:solidFill>
                  <a:srgbClr val="FFFFFF"/>
                </a:solidFill>
                <a:latin typeface="Montserrat"/>
                <a:cs typeface="Montserrat"/>
              </a:rPr>
              <a:t>	</a:t>
            </a:r>
            <a:r>
              <a:rPr sz="1364" spc="-45" dirty="0">
                <a:solidFill>
                  <a:srgbClr val="FFFFFF"/>
                </a:solidFill>
                <a:latin typeface="Montserrat"/>
                <a:cs typeface="Montserrat"/>
              </a:rPr>
              <a:t>3</a:t>
            </a:r>
            <a:endParaRPr sz="1364">
              <a:latin typeface="Montserrat"/>
              <a:cs typeface="Montserrat"/>
            </a:endParaRPr>
          </a:p>
        </p:txBody>
      </p:sp>
      <p:grpSp>
        <p:nvGrpSpPr>
          <p:cNvPr id="80" name="object 80"/>
          <p:cNvGrpSpPr/>
          <p:nvPr/>
        </p:nvGrpSpPr>
        <p:grpSpPr>
          <a:xfrm>
            <a:off x="1462680" y="6465857"/>
            <a:ext cx="5266528" cy="272626"/>
            <a:chOff x="1607339" y="7108452"/>
            <a:chExt cx="5789930" cy="299720"/>
          </a:xfrm>
        </p:grpSpPr>
        <p:sp>
          <p:nvSpPr>
            <p:cNvPr id="81" name="object 81"/>
            <p:cNvSpPr/>
            <p:nvPr/>
          </p:nvSpPr>
          <p:spPr>
            <a:xfrm>
              <a:off x="1607339" y="7258090"/>
              <a:ext cx="5789930" cy="0"/>
            </a:xfrm>
            <a:custGeom>
              <a:avLst/>
              <a:gdLst/>
              <a:ahLst/>
              <a:cxnLst/>
              <a:rect l="l" t="t" r="r" b="b"/>
              <a:pathLst>
                <a:path w="5789930">
                  <a:moveTo>
                    <a:pt x="0" y="0"/>
                  </a:moveTo>
                  <a:lnTo>
                    <a:pt x="5789691" y="0"/>
                  </a:lnTo>
                </a:path>
              </a:pathLst>
            </a:custGeom>
            <a:ln w="3175">
              <a:solidFill>
                <a:srgbClr val="2F2F2F"/>
              </a:solidFill>
            </a:ln>
          </p:spPr>
          <p:txBody>
            <a:bodyPr wrap="square" lIns="0" tIns="0" rIns="0" bIns="0" rtlCol="0"/>
            <a:lstStyle/>
            <a:p>
              <a:endParaRPr sz="1637"/>
            </a:p>
          </p:txBody>
        </p:sp>
        <p:sp>
          <p:nvSpPr>
            <p:cNvPr id="82" name="object 82"/>
            <p:cNvSpPr/>
            <p:nvPr/>
          </p:nvSpPr>
          <p:spPr>
            <a:xfrm>
              <a:off x="1607339" y="7258090"/>
              <a:ext cx="3933190" cy="0"/>
            </a:xfrm>
            <a:custGeom>
              <a:avLst/>
              <a:gdLst/>
              <a:ahLst/>
              <a:cxnLst/>
              <a:rect l="l" t="t" r="r" b="b"/>
              <a:pathLst>
                <a:path w="3933190">
                  <a:moveTo>
                    <a:pt x="0" y="0"/>
                  </a:moveTo>
                  <a:lnTo>
                    <a:pt x="3933053" y="0"/>
                  </a:lnTo>
                </a:path>
              </a:pathLst>
            </a:custGeom>
            <a:ln w="15831">
              <a:solidFill>
                <a:srgbClr val="4B4B4B"/>
              </a:solidFill>
            </a:ln>
          </p:spPr>
          <p:txBody>
            <a:bodyPr wrap="square" lIns="0" tIns="0" rIns="0" bIns="0" rtlCol="0"/>
            <a:lstStyle/>
            <a:p>
              <a:endParaRPr sz="1637"/>
            </a:p>
          </p:txBody>
        </p:sp>
        <p:sp>
          <p:nvSpPr>
            <p:cNvPr id="83" name="object 83"/>
            <p:cNvSpPr/>
            <p:nvPr/>
          </p:nvSpPr>
          <p:spPr>
            <a:xfrm>
              <a:off x="5390737" y="710845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149662" y="0"/>
                  </a:moveTo>
                  <a:lnTo>
                    <a:pt x="102358" y="7628"/>
                  </a:lnTo>
                  <a:lnTo>
                    <a:pt x="61275" y="28871"/>
                  </a:lnTo>
                  <a:lnTo>
                    <a:pt x="28877" y="61264"/>
                  </a:lnTo>
                  <a:lnTo>
                    <a:pt x="7630" y="102341"/>
                  </a:lnTo>
                  <a:lnTo>
                    <a:pt x="0" y="149637"/>
                  </a:lnTo>
                  <a:lnTo>
                    <a:pt x="7630" y="196939"/>
                  </a:lnTo>
                  <a:lnTo>
                    <a:pt x="28877" y="238020"/>
                  </a:lnTo>
                  <a:lnTo>
                    <a:pt x="61275" y="270414"/>
                  </a:lnTo>
                  <a:lnTo>
                    <a:pt x="102358" y="291658"/>
                  </a:lnTo>
                  <a:lnTo>
                    <a:pt x="149662" y="299287"/>
                  </a:lnTo>
                  <a:lnTo>
                    <a:pt x="196958" y="291658"/>
                  </a:lnTo>
                  <a:lnTo>
                    <a:pt x="238035" y="270414"/>
                  </a:lnTo>
                  <a:lnTo>
                    <a:pt x="270427" y="238020"/>
                  </a:lnTo>
                  <a:lnTo>
                    <a:pt x="291670" y="196939"/>
                  </a:lnTo>
                  <a:lnTo>
                    <a:pt x="299299" y="149637"/>
                  </a:lnTo>
                  <a:lnTo>
                    <a:pt x="291670" y="102341"/>
                  </a:lnTo>
                  <a:lnTo>
                    <a:pt x="270427" y="61264"/>
                  </a:lnTo>
                  <a:lnTo>
                    <a:pt x="238035" y="28871"/>
                  </a:lnTo>
                  <a:lnTo>
                    <a:pt x="196958" y="7628"/>
                  </a:lnTo>
                  <a:lnTo>
                    <a:pt x="149662" y="0"/>
                  </a:lnTo>
                  <a:close/>
                </a:path>
              </a:pathLst>
            </a:custGeom>
            <a:solidFill>
              <a:srgbClr val="2F2F2F"/>
            </a:solidFill>
          </p:spPr>
          <p:txBody>
            <a:bodyPr wrap="square" lIns="0" tIns="0" rIns="0" bIns="0" rtlCol="0"/>
            <a:lstStyle/>
            <a:p>
              <a:endParaRPr sz="1637"/>
            </a:p>
          </p:txBody>
        </p:sp>
      </p:grpSp>
      <p:grpSp>
        <p:nvGrpSpPr>
          <p:cNvPr id="84" name="object 84"/>
          <p:cNvGrpSpPr/>
          <p:nvPr/>
        </p:nvGrpSpPr>
        <p:grpSpPr>
          <a:xfrm>
            <a:off x="1462680" y="7157620"/>
            <a:ext cx="5266528" cy="272626"/>
            <a:chOff x="1607339" y="7868964"/>
            <a:chExt cx="5789930" cy="299720"/>
          </a:xfrm>
        </p:grpSpPr>
        <p:sp>
          <p:nvSpPr>
            <p:cNvPr id="85" name="object 85"/>
            <p:cNvSpPr/>
            <p:nvPr/>
          </p:nvSpPr>
          <p:spPr>
            <a:xfrm>
              <a:off x="1607339" y="8018614"/>
              <a:ext cx="5789930" cy="0"/>
            </a:xfrm>
            <a:custGeom>
              <a:avLst/>
              <a:gdLst/>
              <a:ahLst/>
              <a:cxnLst/>
              <a:rect l="l" t="t" r="r" b="b"/>
              <a:pathLst>
                <a:path w="5789930">
                  <a:moveTo>
                    <a:pt x="0" y="0"/>
                  </a:moveTo>
                  <a:lnTo>
                    <a:pt x="5789691" y="0"/>
                  </a:lnTo>
                </a:path>
              </a:pathLst>
            </a:custGeom>
            <a:ln w="3175">
              <a:solidFill>
                <a:srgbClr val="2F2F2F"/>
              </a:solidFill>
            </a:ln>
          </p:spPr>
          <p:txBody>
            <a:bodyPr wrap="square" lIns="0" tIns="0" rIns="0" bIns="0" rtlCol="0"/>
            <a:lstStyle/>
            <a:p>
              <a:endParaRPr sz="1637"/>
            </a:p>
          </p:txBody>
        </p:sp>
        <p:sp>
          <p:nvSpPr>
            <p:cNvPr id="86" name="object 86"/>
            <p:cNvSpPr/>
            <p:nvPr/>
          </p:nvSpPr>
          <p:spPr>
            <a:xfrm>
              <a:off x="1607339" y="8018614"/>
              <a:ext cx="1847214" cy="0"/>
            </a:xfrm>
            <a:custGeom>
              <a:avLst/>
              <a:gdLst/>
              <a:ahLst/>
              <a:cxnLst/>
              <a:rect l="l" t="t" r="r" b="b"/>
              <a:pathLst>
                <a:path w="1847214">
                  <a:moveTo>
                    <a:pt x="1847139" y="0"/>
                  </a:moveTo>
                  <a:lnTo>
                    <a:pt x="0" y="0"/>
                  </a:lnTo>
                </a:path>
              </a:pathLst>
            </a:custGeom>
            <a:solidFill>
              <a:srgbClr val="005089"/>
            </a:solidFill>
          </p:spPr>
          <p:txBody>
            <a:bodyPr wrap="square" lIns="0" tIns="0" rIns="0" bIns="0" rtlCol="0"/>
            <a:lstStyle/>
            <a:p>
              <a:endParaRPr sz="1637"/>
            </a:p>
          </p:txBody>
        </p:sp>
        <p:sp>
          <p:nvSpPr>
            <p:cNvPr id="87" name="object 87"/>
            <p:cNvSpPr/>
            <p:nvPr/>
          </p:nvSpPr>
          <p:spPr>
            <a:xfrm>
              <a:off x="1607339" y="8018614"/>
              <a:ext cx="1847214" cy="0"/>
            </a:xfrm>
            <a:custGeom>
              <a:avLst/>
              <a:gdLst/>
              <a:ahLst/>
              <a:cxnLst/>
              <a:rect l="l" t="t" r="r" b="b"/>
              <a:pathLst>
                <a:path w="1847214">
                  <a:moveTo>
                    <a:pt x="0" y="0"/>
                  </a:moveTo>
                  <a:lnTo>
                    <a:pt x="1847139" y="0"/>
                  </a:lnTo>
                </a:path>
              </a:pathLst>
            </a:custGeom>
            <a:ln w="15831">
              <a:solidFill>
                <a:srgbClr val="848484"/>
              </a:solidFill>
            </a:ln>
          </p:spPr>
          <p:txBody>
            <a:bodyPr wrap="square" lIns="0" tIns="0" rIns="0" bIns="0" rtlCol="0"/>
            <a:lstStyle/>
            <a:p>
              <a:endParaRPr sz="1637"/>
            </a:p>
          </p:txBody>
        </p:sp>
        <p:sp>
          <p:nvSpPr>
            <p:cNvPr id="88" name="object 88"/>
            <p:cNvSpPr/>
            <p:nvPr/>
          </p:nvSpPr>
          <p:spPr>
            <a:xfrm>
              <a:off x="3304822" y="7868964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149662" y="0"/>
                  </a:moveTo>
                  <a:lnTo>
                    <a:pt x="102353" y="7630"/>
                  </a:lnTo>
                  <a:lnTo>
                    <a:pt x="61269" y="28876"/>
                  </a:lnTo>
                  <a:lnTo>
                    <a:pt x="28873" y="61272"/>
                  </a:lnTo>
                  <a:lnTo>
                    <a:pt x="7629" y="102352"/>
                  </a:lnTo>
                  <a:lnTo>
                    <a:pt x="0" y="149649"/>
                  </a:lnTo>
                  <a:lnTo>
                    <a:pt x="7629" y="196947"/>
                  </a:lnTo>
                  <a:lnTo>
                    <a:pt x="28873" y="238027"/>
                  </a:lnTo>
                  <a:lnTo>
                    <a:pt x="61269" y="270423"/>
                  </a:lnTo>
                  <a:lnTo>
                    <a:pt x="102353" y="291669"/>
                  </a:lnTo>
                  <a:lnTo>
                    <a:pt x="149662" y="299299"/>
                  </a:lnTo>
                  <a:lnTo>
                    <a:pt x="196958" y="291669"/>
                  </a:lnTo>
                  <a:lnTo>
                    <a:pt x="238035" y="270423"/>
                  </a:lnTo>
                  <a:lnTo>
                    <a:pt x="270427" y="238027"/>
                  </a:lnTo>
                  <a:lnTo>
                    <a:pt x="291670" y="196947"/>
                  </a:lnTo>
                  <a:lnTo>
                    <a:pt x="299299" y="149649"/>
                  </a:lnTo>
                  <a:lnTo>
                    <a:pt x="291670" y="102352"/>
                  </a:lnTo>
                  <a:lnTo>
                    <a:pt x="270427" y="61272"/>
                  </a:lnTo>
                  <a:lnTo>
                    <a:pt x="238035" y="28876"/>
                  </a:lnTo>
                  <a:lnTo>
                    <a:pt x="196958" y="7630"/>
                  </a:lnTo>
                  <a:lnTo>
                    <a:pt x="149662" y="0"/>
                  </a:lnTo>
                  <a:close/>
                </a:path>
              </a:pathLst>
            </a:custGeom>
            <a:solidFill>
              <a:srgbClr val="2F2F2F"/>
            </a:solidFill>
          </p:spPr>
          <p:txBody>
            <a:bodyPr wrap="square" lIns="0" tIns="0" rIns="0" bIns="0" rtlCol="0"/>
            <a:lstStyle/>
            <a:p>
              <a:endParaRPr sz="1637"/>
            </a:p>
          </p:txBody>
        </p:sp>
      </p:grpSp>
      <p:grpSp>
        <p:nvGrpSpPr>
          <p:cNvPr id="89" name="object 89"/>
          <p:cNvGrpSpPr/>
          <p:nvPr/>
        </p:nvGrpSpPr>
        <p:grpSpPr>
          <a:xfrm>
            <a:off x="1462680" y="7849394"/>
            <a:ext cx="5266528" cy="272626"/>
            <a:chOff x="1607339" y="8629488"/>
            <a:chExt cx="5789930" cy="299720"/>
          </a:xfrm>
        </p:grpSpPr>
        <p:sp>
          <p:nvSpPr>
            <p:cNvPr id="90" name="object 90"/>
            <p:cNvSpPr/>
            <p:nvPr/>
          </p:nvSpPr>
          <p:spPr>
            <a:xfrm>
              <a:off x="1607339" y="8779126"/>
              <a:ext cx="5789930" cy="0"/>
            </a:xfrm>
            <a:custGeom>
              <a:avLst/>
              <a:gdLst/>
              <a:ahLst/>
              <a:cxnLst/>
              <a:rect l="l" t="t" r="r" b="b"/>
              <a:pathLst>
                <a:path w="5789930">
                  <a:moveTo>
                    <a:pt x="0" y="0"/>
                  </a:moveTo>
                  <a:lnTo>
                    <a:pt x="5789691" y="0"/>
                  </a:lnTo>
                </a:path>
              </a:pathLst>
            </a:custGeom>
            <a:ln w="3175">
              <a:solidFill>
                <a:srgbClr val="2F2F2F"/>
              </a:solidFill>
            </a:ln>
          </p:spPr>
          <p:txBody>
            <a:bodyPr wrap="square" lIns="0" tIns="0" rIns="0" bIns="0" rtlCol="0"/>
            <a:lstStyle/>
            <a:p>
              <a:endParaRPr sz="1637"/>
            </a:p>
          </p:txBody>
        </p:sp>
        <p:sp>
          <p:nvSpPr>
            <p:cNvPr id="91" name="object 91"/>
            <p:cNvSpPr/>
            <p:nvPr/>
          </p:nvSpPr>
          <p:spPr>
            <a:xfrm>
              <a:off x="1607339" y="8779126"/>
              <a:ext cx="1001394" cy="0"/>
            </a:xfrm>
            <a:custGeom>
              <a:avLst/>
              <a:gdLst/>
              <a:ahLst/>
              <a:cxnLst/>
              <a:rect l="l" t="t" r="r" b="b"/>
              <a:pathLst>
                <a:path w="1001394">
                  <a:moveTo>
                    <a:pt x="0" y="0"/>
                  </a:moveTo>
                  <a:lnTo>
                    <a:pt x="1001058" y="0"/>
                  </a:lnTo>
                </a:path>
              </a:pathLst>
            </a:custGeom>
            <a:ln w="15831">
              <a:solidFill>
                <a:srgbClr val="9E9E9E"/>
              </a:solidFill>
            </a:ln>
          </p:spPr>
          <p:txBody>
            <a:bodyPr wrap="square" lIns="0" tIns="0" rIns="0" bIns="0" rtlCol="0"/>
            <a:lstStyle/>
            <a:p>
              <a:endParaRPr sz="1637"/>
            </a:p>
          </p:txBody>
        </p:sp>
        <p:sp>
          <p:nvSpPr>
            <p:cNvPr id="92" name="object 92"/>
            <p:cNvSpPr/>
            <p:nvPr/>
          </p:nvSpPr>
          <p:spPr>
            <a:xfrm>
              <a:off x="2458756" y="8629488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19" h="299720">
                  <a:moveTo>
                    <a:pt x="149649" y="0"/>
                  </a:moveTo>
                  <a:lnTo>
                    <a:pt x="102347" y="7628"/>
                  </a:lnTo>
                  <a:lnTo>
                    <a:pt x="61267" y="28871"/>
                  </a:lnTo>
                  <a:lnTo>
                    <a:pt x="28872" y="61264"/>
                  </a:lnTo>
                  <a:lnTo>
                    <a:pt x="7628" y="102341"/>
                  </a:lnTo>
                  <a:lnTo>
                    <a:pt x="0" y="149637"/>
                  </a:lnTo>
                  <a:lnTo>
                    <a:pt x="7628" y="196939"/>
                  </a:lnTo>
                  <a:lnTo>
                    <a:pt x="28872" y="238020"/>
                  </a:lnTo>
                  <a:lnTo>
                    <a:pt x="61267" y="270414"/>
                  </a:lnTo>
                  <a:lnTo>
                    <a:pt x="102347" y="291658"/>
                  </a:lnTo>
                  <a:lnTo>
                    <a:pt x="149649" y="299287"/>
                  </a:lnTo>
                  <a:lnTo>
                    <a:pt x="196947" y="291658"/>
                  </a:lnTo>
                  <a:lnTo>
                    <a:pt x="238027" y="270414"/>
                  </a:lnTo>
                  <a:lnTo>
                    <a:pt x="270423" y="238020"/>
                  </a:lnTo>
                  <a:lnTo>
                    <a:pt x="291669" y="196939"/>
                  </a:lnTo>
                  <a:lnTo>
                    <a:pt x="299299" y="149637"/>
                  </a:lnTo>
                  <a:lnTo>
                    <a:pt x="291669" y="102341"/>
                  </a:lnTo>
                  <a:lnTo>
                    <a:pt x="270423" y="61264"/>
                  </a:lnTo>
                  <a:lnTo>
                    <a:pt x="238027" y="28871"/>
                  </a:lnTo>
                  <a:lnTo>
                    <a:pt x="196947" y="7628"/>
                  </a:lnTo>
                  <a:lnTo>
                    <a:pt x="149649" y="0"/>
                  </a:lnTo>
                  <a:close/>
                </a:path>
              </a:pathLst>
            </a:custGeom>
            <a:solidFill>
              <a:srgbClr val="2F2F2F"/>
            </a:solidFill>
          </p:spPr>
          <p:txBody>
            <a:bodyPr wrap="square" lIns="0" tIns="0" rIns="0" bIns="0" rtlCol="0"/>
            <a:lstStyle/>
            <a:p>
              <a:endParaRPr sz="1637"/>
            </a:p>
          </p:txBody>
        </p:sp>
      </p:grpSp>
      <p:sp>
        <p:nvSpPr>
          <p:cNvPr id="93" name="object 93"/>
          <p:cNvSpPr txBox="1"/>
          <p:nvPr/>
        </p:nvSpPr>
        <p:spPr>
          <a:xfrm>
            <a:off x="4929874" y="6131102"/>
            <a:ext cx="322877" cy="257835"/>
          </a:xfrm>
          <a:prstGeom prst="rect">
            <a:avLst/>
          </a:prstGeom>
        </p:spPr>
        <p:txBody>
          <a:bodyPr vert="horz" wrap="square" lIns="0" tIns="12707" rIns="0" bIns="0" rtlCol="0">
            <a:spAutoFit/>
          </a:bodyPr>
          <a:lstStyle/>
          <a:p>
            <a:pPr marL="11552">
              <a:spcBef>
                <a:spcPts val="100"/>
              </a:spcBef>
            </a:pPr>
            <a:r>
              <a:rPr sz="1592" dirty="0">
                <a:latin typeface="Montserrat"/>
                <a:cs typeface="Montserrat"/>
              </a:rPr>
              <a:t>5</a:t>
            </a:r>
            <a:r>
              <a:rPr sz="1592" spc="59" dirty="0">
                <a:latin typeface="Montserrat"/>
                <a:cs typeface="Montserrat"/>
              </a:rPr>
              <a:t> </a:t>
            </a:r>
            <a:r>
              <a:rPr sz="1592" spc="-45" dirty="0">
                <a:latin typeface="Montserrat"/>
                <a:cs typeface="Montserrat"/>
              </a:rPr>
              <a:t>9</a:t>
            </a:r>
            <a:endParaRPr sz="1592">
              <a:latin typeface="Montserrat"/>
              <a:cs typeface="Montserrat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3039036" y="6797619"/>
            <a:ext cx="314213" cy="257835"/>
          </a:xfrm>
          <a:prstGeom prst="rect">
            <a:avLst/>
          </a:prstGeom>
        </p:spPr>
        <p:txBody>
          <a:bodyPr vert="horz" wrap="square" lIns="0" tIns="12707" rIns="0" bIns="0" rtlCol="0">
            <a:spAutoFit/>
          </a:bodyPr>
          <a:lstStyle/>
          <a:p>
            <a:pPr marL="11552">
              <a:spcBef>
                <a:spcPts val="100"/>
              </a:spcBef>
            </a:pPr>
            <a:r>
              <a:rPr sz="1592" dirty="0">
                <a:latin typeface="Montserrat"/>
                <a:cs typeface="Montserrat"/>
              </a:rPr>
              <a:t>2</a:t>
            </a:r>
            <a:r>
              <a:rPr sz="1592" spc="59" dirty="0">
                <a:latin typeface="Montserrat"/>
                <a:cs typeface="Montserrat"/>
              </a:rPr>
              <a:t> </a:t>
            </a:r>
            <a:r>
              <a:rPr sz="1592" spc="-45" dirty="0">
                <a:latin typeface="Montserrat"/>
                <a:cs typeface="Montserrat"/>
              </a:rPr>
              <a:t>3</a:t>
            </a:r>
            <a:endParaRPr sz="1592">
              <a:latin typeface="Montserrat"/>
              <a:cs typeface="Montserrat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2291033" y="7523067"/>
            <a:ext cx="292264" cy="502837"/>
          </a:xfrm>
          <a:prstGeom prst="rect">
            <a:avLst/>
          </a:prstGeom>
        </p:spPr>
        <p:txBody>
          <a:bodyPr vert="horz" wrap="square" lIns="0" tIns="12707" rIns="0" bIns="0" rtlCol="0">
            <a:spAutoFit/>
          </a:bodyPr>
          <a:lstStyle/>
          <a:p>
            <a:pPr marL="11552">
              <a:spcBef>
                <a:spcPts val="100"/>
              </a:spcBef>
            </a:pPr>
            <a:r>
              <a:rPr sz="1592" dirty="0">
                <a:latin typeface="Montserrat"/>
                <a:cs typeface="Montserrat"/>
              </a:rPr>
              <a:t>1</a:t>
            </a:r>
            <a:r>
              <a:rPr sz="1592" spc="59" dirty="0">
                <a:latin typeface="Montserrat"/>
                <a:cs typeface="Montserrat"/>
              </a:rPr>
              <a:t> </a:t>
            </a:r>
            <a:r>
              <a:rPr sz="1592" spc="-45" dirty="0">
                <a:latin typeface="Montserrat"/>
                <a:cs typeface="Montserrat"/>
              </a:rPr>
              <a:t>4</a:t>
            </a:r>
            <a:endParaRPr sz="1592">
              <a:latin typeface="Montserrat"/>
              <a:cs typeface="Montserrat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6909511" y="6457248"/>
            <a:ext cx="1400095" cy="747841"/>
          </a:xfrm>
          <a:prstGeom prst="rect">
            <a:avLst/>
          </a:prstGeom>
        </p:spPr>
        <p:txBody>
          <a:bodyPr vert="horz" wrap="square" lIns="0" tIns="12707" rIns="0" bIns="0" rtlCol="0">
            <a:spAutoFit/>
          </a:bodyPr>
          <a:lstStyle/>
          <a:p>
            <a:pPr marL="11552">
              <a:spcBef>
                <a:spcPts val="100"/>
              </a:spcBef>
              <a:tabLst>
                <a:tab pos="1314608" algn="l"/>
              </a:tabLst>
            </a:pPr>
            <a:r>
              <a:rPr sz="1592" dirty="0">
                <a:solidFill>
                  <a:srgbClr val="2F2F2F"/>
                </a:solidFill>
                <a:latin typeface="Montserrat"/>
                <a:cs typeface="Montserrat"/>
              </a:rPr>
              <a:t>O</a:t>
            </a:r>
            <a:r>
              <a:rPr sz="1592" spc="59" dirty="0">
                <a:solidFill>
                  <a:srgbClr val="2F2F2F"/>
                </a:solidFill>
                <a:latin typeface="Montserrat"/>
                <a:cs typeface="Montserrat"/>
              </a:rPr>
              <a:t> </a:t>
            </a:r>
            <a:r>
              <a:rPr sz="1592" dirty="0">
                <a:solidFill>
                  <a:srgbClr val="2F2F2F"/>
                </a:solidFill>
                <a:latin typeface="Montserrat"/>
                <a:cs typeface="Montserrat"/>
              </a:rPr>
              <a:t>P</a:t>
            </a:r>
            <a:r>
              <a:rPr sz="1592" spc="9" dirty="0">
                <a:solidFill>
                  <a:srgbClr val="2F2F2F"/>
                </a:solidFill>
                <a:latin typeface="Montserrat"/>
                <a:cs typeface="Montserrat"/>
              </a:rPr>
              <a:t> </a:t>
            </a:r>
            <a:r>
              <a:rPr sz="1592" dirty="0">
                <a:solidFill>
                  <a:srgbClr val="2F2F2F"/>
                </a:solidFill>
                <a:latin typeface="Montserrat"/>
                <a:cs typeface="Montserrat"/>
              </a:rPr>
              <a:t>T</a:t>
            </a:r>
            <a:r>
              <a:rPr sz="1592" spc="59" dirty="0">
                <a:solidFill>
                  <a:srgbClr val="2F2F2F"/>
                </a:solidFill>
                <a:latin typeface="Montserrat"/>
                <a:cs typeface="Montserrat"/>
              </a:rPr>
              <a:t> </a:t>
            </a:r>
            <a:r>
              <a:rPr sz="1592" dirty="0">
                <a:solidFill>
                  <a:srgbClr val="2F2F2F"/>
                </a:solidFill>
                <a:latin typeface="Montserrat"/>
                <a:cs typeface="Montserrat"/>
              </a:rPr>
              <a:t>I</a:t>
            </a:r>
            <a:r>
              <a:rPr sz="1592" spc="59" dirty="0">
                <a:solidFill>
                  <a:srgbClr val="2F2F2F"/>
                </a:solidFill>
                <a:latin typeface="Montserrat"/>
                <a:cs typeface="Montserrat"/>
              </a:rPr>
              <a:t> </a:t>
            </a:r>
            <a:r>
              <a:rPr sz="1592" dirty="0">
                <a:solidFill>
                  <a:srgbClr val="2F2F2F"/>
                </a:solidFill>
                <a:latin typeface="Montserrat"/>
                <a:cs typeface="Montserrat"/>
              </a:rPr>
              <a:t>O</a:t>
            </a:r>
            <a:r>
              <a:rPr sz="1592" spc="59" dirty="0">
                <a:solidFill>
                  <a:srgbClr val="2F2F2F"/>
                </a:solidFill>
                <a:latin typeface="Montserrat"/>
                <a:cs typeface="Montserrat"/>
              </a:rPr>
              <a:t> </a:t>
            </a:r>
            <a:r>
              <a:rPr sz="1592" spc="-45" dirty="0">
                <a:solidFill>
                  <a:srgbClr val="2F2F2F"/>
                </a:solidFill>
                <a:latin typeface="Montserrat"/>
                <a:cs typeface="Montserrat"/>
              </a:rPr>
              <a:t>N</a:t>
            </a:r>
            <a:r>
              <a:rPr sz="1592" dirty="0">
                <a:solidFill>
                  <a:srgbClr val="2F2F2F"/>
                </a:solidFill>
                <a:latin typeface="Montserrat"/>
                <a:cs typeface="Montserrat"/>
              </a:rPr>
              <a:t>	</a:t>
            </a:r>
            <a:r>
              <a:rPr sz="1592" spc="-45" dirty="0">
                <a:solidFill>
                  <a:srgbClr val="2F2F2F"/>
                </a:solidFill>
                <a:latin typeface="Montserrat"/>
                <a:cs typeface="Montserrat"/>
              </a:rPr>
              <a:t>1</a:t>
            </a:r>
            <a:endParaRPr sz="1592">
              <a:latin typeface="Montserrat"/>
              <a:cs typeface="Montserrat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6909512" y="7140430"/>
            <a:ext cx="1442259" cy="257835"/>
          </a:xfrm>
          <a:prstGeom prst="rect">
            <a:avLst/>
          </a:prstGeom>
        </p:spPr>
        <p:txBody>
          <a:bodyPr vert="horz" wrap="square" lIns="0" tIns="12707" rIns="0" bIns="0" rtlCol="0">
            <a:spAutoFit/>
          </a:bodyPr>
          <a:lstStyle/>
          <a:p>
            <a:pPr marL="11552">
              <a:spcBef>
                <a:spcPts val="100"/>
              </a:spcBef>
              <a:tabLst>
                <a:tab pos="1314608" algn="l"/>
              </a:tabLst>
            </a:pPr>
            <a:r>
              <a:rPr sz="1592" dirty="0">
                <a:solidFill>
                  <a:srgbClr val="2F2F2F"/>
                </a:solidFill>
                <a:latin typeface="Montserrat"/>
                <a:cs typeface="Montserrat"/>
              </a:rPr>
              <a:t>O</a:t>
            </a:r>
            <a:r>
              <a:rPr sz="1592" spc="59" dirty="0">
                <a:solidFill>
                  <a:srgbClr val="2F2F2F"/>
                </a:solidFill>
                <a:latin typeface="Montserrat"/>
                <a:cs typeface="Montserrat"/>
              </a:rPr>
              <a:t> </a:t>
            </a:r>
            <a:r>
              <a:rPr sz="1592" dirty="0">
                <a:solidFill>
                  <a:srgbClr val="2F2F2F"/>
                </a:solidFill>
                <a:latin typeface="Montserrat"/>
                <a:cs typeface="Montserrat"/>
              </a:rPr>
              <a:t>P</a:t>
            </a:r>
            <a:r>
              <a:rPr sz="1592" spc="9" dirty="0">
                <a:solidFill>
                  <a:srgbClr val="2F2F2F"/>
                </a:solidFill>
                <a:latin typeface="Montserrat"/>
                <a:cs typeface="Montserrat"/>
              </a:rPr>
              <a:t> </a:t>
            </a:r>
            <a:r>
              <a:rPr sz="1592" dirty="0">
                <a:solidFill>
                  <a:srgbClr val="2F2F2F"/>
                </a:solidFill>
                <a:latin typeface="Montserrat"/>
                <a:cs typeface="Montserrat"/>
              </a:rPr>
              <a:t>T</a:t>
            </a:r>
            <a:r>
              <a:rPr sz="1592" spc="59" dirty="0">
                <a:solidFill>
                  <a:srgbClr val="2F2F2F"/>
                </a:solidFill>
                <a:latin typeface="Montserrat"/>
                <a:cs typeface="Montserrat"/>
              </a:rPr>
              <a:t> </a:t>
            </a:r>
            <a:r>
              <a:rPr sz="1592" dirty="0">
                <a:solidFill>
                  <a:srgbClr val="2F2F2F"/>
                </a:solidFill>
                <a:latin typeface="Montserrat"/>
                <a:cs typeface="Montserrat"/>
              </a:rPr>
              <a:t>I</a:t>
            </a:r>
            <a:r>
              <a:rPr sz="1592" spc="59" dirty="0">
                <a:solidFill>
                  <a:srgbClr val="2F2F2F"/>
                </a:solidFill>
                <a:latin typeface="Montserrat"/>
                <a:cs typeface="Montserrat"/>
              </a:rPr>
              <a:t> </a:t>
            </a:r>
            <a:r>
              <a:rPr sz="1592" dirty="0">
                <a:solidFill>
                  <a:srgbClr val="2F2F2F"/>
                </a:solidFill>
                <a:latin typeface="Montserrat"/>
                <a:cs typeface="Montserrat"/>
              </a:rPr>
              <a:t>O</a:t>
            </a:r>
            <a:r>
              <a:rPr sz="1592" spc="59" dirty="0">
                <a:solidFill>
                  <a:srgbClr val="2F2F2F"/>
                </a:solidFill>
                <a:latin typeface="Montserrat"/>
                <a:cs typeface="Montserrat"/>
              </a:rPr>
              <a:t> </a:t>
            </a:r>
            <a:r>
              <a:rPr sz="1592" spc="-45" dirty="0">
                <a:solidFill>
                  <a:srgbClr val="2F2F2F"/>
                </a:solidFill>
                <a:latin typeface="Montserrat"/>
                <a:cs typeface="Montserrat"/>
              </a:rPr>
              <a:t>N</a:t>
            </a:r>
            <a:r>
              <a:rPr sz="1592" dirty="0">
                <a:solidFill>
                  <a:srgbClr val="2F2F2F"/>
                </a:solidFill>
                <a:latin typeface="Montserrat"/>
                <a:cs typeface="Montserrat"/>
              </a:rPr>
              <a:t>	</a:t>
            </a:r>
            <a:r>
              <a:rPr sz="1592" spc="-45" dirty="0">
                <a:solidFill>
                  <a:srgbClr val="2F2F2F"/>
                </a:solidFill>
                <a:latin typeface="Montserrat"/>
                <a:cs typeface="Montserrat"/>
              </a:rPr>
              <a:t>2</a:t>
            </a:r>
            <a:endParaRPr sz="1592">
              <a:latin typeface="Montserrat"/>
              <a:cs typeface="Montserrat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6909512" y="7849011"/>
            <a:ext cx="1441104" cy="257835"/>
          </a:xfrm>
          <a:prstGeom prst="rect">
            <a:avLst/>
          </a:prstGeom>
        </p:spPr>
        <p:txBody>
          <a:bodyPr vert="horz" wrap="square" lIns="0" tIns="12707" rIns="0" bIns="0" rtlCol="0">
            <a:spAutoFit/>
          </a:bodyPr>
          <a:lstStyle/>
          <a:p>
            <a:pPr marL="11552">
              <a:spcBef>
                <a:spcPts val="100"/>
              </a:spcBef>
              <a:tabLst>
                <a:tab pos="1314608" algn="l"/>
              </a:tabLst>
            </a:pPr>
            <a:r>
              <a:rPr sz="1592" dirty="0">
                <a:solidFill>
                  <a:srgbClr val="2F2F2F"/>
                </a:solidFill>
                <a:latin typeface="Montserrat"/>
                <a:cs typeface="Montserrat"/>
              </a:rPr>
              <a:t>O</a:t>
            </a:r>
            <a:r>
              <a:rPr sz="1592" spc="59" dirty="0">
                <a:solidFill>
                  <a:srgbClr val="2F2F2F"/>
                </a:solidFill>
                <a:latin typeface="Montserrat"/>
                <a:cs typeface="Montserrat"/>
              </a:rPr>
              <a:t> </a:t>
            </a:r>
            <a:r>
              <a:rPr sz="1592" dirty="0">
                <a:solidFill>
                  <a:srgbClr val="2F2F2F"/>
                </a:solidFill>
                <a:latin typeface="Montserrat"/>
                <a:cs typeface="Montserrat"/>
              </a:rPr>
              <a:t>P</a:t>
            </a:r>
            <a:r>
              <a:rPr sz="1592" spc="9" dirty="0">
                <a:solidFill>
                  <a:srgbClr val="2F2F2F"/>
                </a:solidFill>
                <a:latin typeface="Montserrat"/>
                <a:cs typeface="Montserrat"/>
              </a:rPr>
              <a:t> </a:t>
            </a:r>
            <a:r>
              <a:rPr sz="1592" dirty="0">
                <a:solidFill>
                  <a:srgbClr val="2F2F2F"/>
                </a:solidFill>
                <a:latin typeface="Montserrat"/>
                <a:cs typeface="Montserrat"/>
              </a:rPr>
              <a:t>T</a:t>
            </a:r>
            <a:r>
              <a:rPr sz="1592" spc="59" dirty="0">
                <a:solidFill>
                  <a:srgbClr val="2F2F2F"/>
                </a:solidFill>
                <a:latin typeface="Montserrat"/>
                <a:cs typeface="Montserrat"/>
              </a:rPr>
              <a:t> </a:t>
            </a:r>
            <a:r>
              <a:rPr sz="1592" dirty="0">
                <a:solidFill>
                  <a:srgbClr val="2F2F2F"/>
                </a:solidFill>
                <a:latin typeface="Montserrat"/>
                <a:cs typeface="Montserrat"/>
              </a:rPr>
              <a:t>I</a:t>
            </a:r>
            <a:r>
              <a:rPr sz="1592" spc="59" dirty="0">
                <a:solidFill>
                  <a:srgbClr val="2F2F2F"/>
                </a:solidFill>
                <a:latin typeface="Montserrat"/>
                <a:cs typeface="Montserrat"/>
              </a:rPr>
              <a:t> </a:t>
            </a:r>
            <a:r>
              <a:rPr sz="1592" dirty="0">
                <a:solidFill>
                  <a:srgbClr val="2F2F2F"/>
                </a:solidFill>
                <a:latin typeface="Montserrat"/>
                <a:cs typeface="Montserrat"/>
              </a:rPr>
              <a:t>O</a:t>
            </a:r>
            <a:r>
              <a:rPr sz="1592" spc="59" dirty="0">
                <a:solidFill>
                  <a:srgbClr val="2F2F2F"/>
                </a:solidFill>
                <a:latin typeface="Montserrat"/>
                <a:cs typeface="Montserrat"/>
              </a:rPr>
              <a:t> </a:t>
            </a:r>
            <a:r>
              <a:rPr sz="1592" spc="-45" dirty="0">
                <a:solidFill>
                  <a:srgbClr val="2F2F2F"/>
                </a:solidFill>
                <a:latin typeface="Montserrat"/>
                <a:cs typeface="Montserrat"/>
              </a:rPr>
              <a:t>N</a:t>
            </a:r>
            <a:r>
              <a:rPr sz="1592" dirty="0">
                <a:solidFill>
                  <a:srgbClr val="2F2F2F"/>
                </a:solidFill>
                <a:latin typeface="Montserrat"/>
                <a:cs typeface="Montserrat"/>
              </a:rPr>
              <a:t>	</a:t>
            </a:r>
            <a:r>
              <a:rPr sz="1592" spc="-45" dirty="0">
                <a:solidFill>
                  <a:srgbClr val="2F2F2F"/>
                </a:solidFill>
                <a:latin typeface="Montserrat"/>
                <a:cs typeface="Montserrat"/>
              </a:rPr>
              <a:t>3</a:t>
            </a:r>
            <a:endParaRPr sz="1592">
              <a:latin typeface="Montserrat"/>
              <a:cs typeface="Montserrat"/>
            </a:endParaRPr>
          </a:p>
        </p:txBody>
      </p:sp>
      <p:grpSp>
        <p:nvGrpSpPr>
          <p:cNvPr id="99" name="object 99"/>
          <p:cNvGrpSpPr/>
          <p:nvPr/>
        </p:nvGrpSpPr>
        <p:grpSpPr>
          <a:xfrm>
            <a:off x="12544518" y="3185570"/>
            <a:ext cx="1286886" cy="1286886"/>
            <a:chOff x="13790521" y="3502161"/>
            <a:chExt cx="1414780" cy="1414780"/>
          </a:xfrm>
        </p:grpSpPr>
        <p:sp>
          <p:nvSpPr>
            <p:cNvPr id="100" name="object 100"/>
            <p:cNvSpPr/>
            <p:nvPr/>
          </p:nvSpPr>
          <p:spPr>
            <a:xfrm>
              <a:off x="13790521" y="3502163"/>
              <a:ext cx="1414780" cy="1414780"/>
            </a:xfrm>
            <a:custGeom>
              <a:avLst/>
              <a:gdLst/>
              <a:ahLst/>
              <a:cxnLst/>
              <a:rect l="l" t="t" r="r" b="b"/>
              <a:pathLst>
                <a:path w="1414780" h="1414779">
                  <a:moveTo>
                    <a:pt x="707086" y="0"/>
                  </a:moveTo>
                  <a:lnTo>
                    <a:pt x="655879" y="1813"/>
                  </a:lnTo>
                  <a:lnTo>
                    <a:pt x="605381" y="7212"/>
                  </a:lnTo>
                  <a:lnTo>
                    <a:pt x="555738" y="16135"/>
                  </a:lnTo>
                  <a:lnTo>
                    <a:pt x="507099" y="28523"/>
                  </a:lnTo>
                  <a:lnTo>
                    <a:pt x="459610" y="44313"/>
                  </a:lnTo>
                  <a:lnTo>
                    <a:pt x="413419" y="63445"/>
                  </a:lnTo>
                  <a:lnTo>
                    <a:pt x="368673" y="85858"/>
                  </a:lnTo>
                  <a:lnTo>
                    <a:pt x="325519" y="111491"/>
                  </a:lnTo>
                  <a:lnTo>
                    <a:pt x="284105" y="140282"/>
                  </a:lnTo>
                  <a:lnTo>
                    <a:pt x="244578" y="172171"/>
                  </a:lnTo>
                  <a:lnTo>
                    <a:pt x="207084" y="207097"/>
                  </a:lnTo>
                  <a:lnTo>
                    <a:pt x="172162" y="244590"/>
                  </a:lnTo>
                  <a:lnTo>
                    <a:pt x="140275" y="284118"/>
                  </a:lnTo>
                  <a:lnTo>
                    <a:pt x="111486" y="325532"/>
                  </a:lnTo>
                  <a:lnTo>
                    <a:pt x="85855" y="368685"/>
                  </a:lnTo>
                  <a:lnTo>
                    <a:pt x="63443" y="413431"/>
                  </a:lnTo>
                  <a:lnTo>
                    <a:pt x="44312" y="459621"/>
                  </a:lnTo>
                  <a:lnTo>
                    <a:pt x="28522" y="507108"/>
                  </a:lnTo>
                  <a:lnTo>
                    <a:pt x="16135" y="555746"/>
                  </a:lnTo>
                  <a:lnTo>
                    <a:pt x="7212" y="605386"/>
                  </a:lnTo>
                  <a:lnTo>
                    <a:pt x="1813" y="655882"/>
                  </a:lnTo>
                  <a:lnTo>
                    <a:pt x="0" y="707086"/>
                  </a:lnTo>
                  <a:lnTo>
                    <a:pt x="1813" y="758290"/>
                  </a:lnTo>
                  <a:lnTo>
                    <a:pt x="7212" y="808786"/>
                  </a:lnTo>
                  <a:lnTo>
                    <a:pt x="16135" y="858428"/>
                  </a:lnTo>
                  <a:lnTo>
                    <a:pt x="28523" y="907067"/>
                  </a:lnTo>
                  <a:lnTo>
                    <a:pt x="44313" y="954555"/>
                  </a:lnTo>
                  <a:lnTo>
                    <a:pt x="63445" y="1000746"/>
                  </a:lnTo>
                  <a:lnTo>
                    <a:pt x="85858" y="1045492"/>
                  </a:lnTo>
                  <a:lnTo>
                    <a:pt x="111491" y="1088645"/>
                  </a:lnTo>
                  <a:lnTo>
                    <a:pt x="140282" y="1130059"/>
                  </a:lnTo>
                  <a:lnTo>
                    <a:pt x="172171" y="1169584"/>
                  </a:lnTo>
                  <a:lnTo>
                    <a:pt x="207097" y="1207075"/>
                  </a:lnTo>
                  <a:lnTo>
                    <a:pt x="244587" y="1242001"/>
                  </a:lnTo>
                  <a:lnTo>
                    <a:pt x="284113" y="1273890"/>
                  </a:lnTo>
                  <a:lnTo>
                    <a:pt x="325526" y="1302681"/>
                  </a:lnTo>
                  <a:lnTo>
                    <a:pt x="368680" y="1328313"/>
                  </a:lnTo>
                  <a:lnTo>
                    <a:pt x="413425" y="1350726"/>
                  </a:lnTo>
                  <a:lnTo>
                    <a:pt x="459616" y="1369858"/>
                  </a:lnTo>
                  <a:lnTo>
                    <a:pt x="507105" y="1385649"/>
                  </a:lnTo>
                  <a:lnTo>
                    <a:pt x="555744" y="1398036"/>
                  </a:lnTo>
                  <a:lnTo>
                    <a:pt x="605385" y="1406960"/>
                  </a:lnTo>
                  <a:lnTo>
                    <a:pt x="655882" y="1412359"/>
                  </a:lnTo>
                  <a:lnTo>
                    <a:pt x="707086" y="1414172"/>
                  </a:lnTo>
                  <a:lnTo>
                    <a:pt x="758290" y="1412359"/>
                  </a:lnTo>
                  <a:lnTo>
                    <a:pt x="808786" y="1406960"/>
                  </a:lnTo>
                  <a:lnTo>
                    <a:pt x="858428" y="1398036"/>
                  </a:lnTo>
                  <a:lnTo>
                    <a:pt x="907067" y="1385649"/>
                  </a:lnTo>
                  <a:lnTo>
                    <a:pt x="954555" y="1369858"/>
                  </a:lnTo>
                  <a:lnTo>
                    <a:pt x="1000746" y="1350726"/>
                  </a:lnTo>
                  <a:lnTo>
                    <a:pt x="1045492" y="1328313"/>
                  </a:lnTo>
                  <a:lnTo>
                    <a:pt x="1088645" y="1302681"/>
                  </a:lnTo>
                  <a:lnTo>
                    <a:pt x="1122007" y="1279487"/>
                  </a:lnTo>
                  <a:lnTo>
                    <a:pt x="707086" y="1279487"/>
                  </a:lnTo>
                  <a:lnTo>
                    <a:pt x="656497" y="1277297"/>
                  </a:lnTo>
                  <a:lnTo>
                    <a:pt x="606804" y="1270786"/>
                  </a:lnTo>
                  <a:lnTo>
                    <a:pt x="558224" y="1260045"/>
                  </a:lnTo>
                  <a:lnTo>
                    <a:pt x="510975" y="1245165"/>
                  </a:lnTo>
                  <a:lnTo>
                    <a:pt x="465276" y="1226235"/>
                  </a:lnTo>
                  <a:lnTo>
                    <a:pt x="421343" y="1203347"/>
                  </a:lnTo>
                  <a:lnTo>
                    <a:pt x="379396" y="1176590"/>
                  </a:lnTo>
                  <a:lnTo>
                    <a:pt x="339651" y="1146054"/>
                  </a:lnTo>
                  <a:lnTo>
                    <a:pt x="302327" y="1111832"/>
                  </a:lnTo>
                  <a:lnTo>
                    <a:pt x="268105" y="1074512"/>
                  </a:lnTo>
                  <a:lnTo>
                    <a:pt x="237570" y="1034770"/>
                  </a:lnTo>
                  <a:lnTo>
                    <a:pt x="210814" y="992825"/>
                  </a:lnTo>
                  <a:lnTo>
                    <a:pt x="187927" y="948894"/>
                  </a:lnTo>
                  <a:lnTo>
                    <a:pt x="169000" y="903195"/>
                  </a:lnTo>
                  <a:lnTo>
                    <a:pt x="154122" y="855947"/>
                  </a:lnTo>
                  <a:lnTo>
                    <a:pt x="143383" y="807368"/>
                  </a:lnTo>
                  <a:lnTo>
                    <a:pt x="136874" y="757675"/>
                  </a:lnTo>
                  <a:lnTo>
                    <a:pt x="134684" y="707086"/>
                  </a:lnTo>
                  <a:lnTo>
                    <a:pt x="136874" y="656497"/>
                  </a:lnTo>
                  <a:lnTo>
                    <a:pt x="143384" y="606804"/>
                  </a:lnTo>
                  <a:lnTo>
                    <a:pt x="154123" y="558224"/>
                  </a:lnTo>
                  <a:lnTo>
                    <a:pt x="169001" y="510976"/>
                  </a:lnTo>
                  <a:lnTo>
                    <a:pt x="187929" y="465278"/>
                  </a:lnTo>
                  <a:lnTo>
                    <a:pt x="210816" y="421347"/>
                  </a:lnTo>
                  <a:lnTo>
                    <a:pt x="237571" y="379402"/>
                  </a:lnTo>
                  <a:lnTo>
                    <a:pt x="268105" y="339660"/>
                  </a:lnTo>
                  <a:lnTo>
                    <a:pt x="302327" y="302340"/>
                  </a:lnTo>
                  <a:lnTo>
                    <a:pt x="339648" y="268114"/>
                  </a:lnTo>
                  <a:lnTo>
                    <a:pt x="379389" y="237577"/>
                  </a:lnTo>
                  <a:lnTo>
                    <a:pt x="421335" y="210819"/>
                  </a:lnTo>
                  <a:lnTo>
                    <a:pt x="465266" y="187931"/>
                  </a:lnTo>
                  <a:lnTo>
                    <a:pt x="510966" y="169003"/>
                  </a:lnTo>
                  <a:lnTo>
                    <a:pt x="558215" y="154123"/>
                  </a:lnTo>
                  <a:lnTo>
                    <a:pt x="606797" y="143384"/>
                  </a:lnTo>
                  <a:lnTo>
                    <a:pt x="656493" y="136874"/>
                  </a:lnTo>
                  <a:lnTo>
                    <a:pt x="707086" y="134684"/>
                  </a:lnTo>
                  <a:lnTo>
                    <a:pt x="1122100" y="134684"/>
                  </a:lnTo>
                  <a:lnTo>
                    <a:pt x="1118311" y="131764"/>
                  </a:lnTo>
                  <a:lnTo>
                    <a:pt x="1077689" y="104722"/>
                  </a:lnTo>
                  <a:lnTo>
                    <a:pt x="1035465" y="80646"/>
                  </a:lnTo>
                  <a:lnTo>
                    <a:pt x="991782" y="59594"/>
                  </a:lnTo>
                  <a:lnTo>
                    <a:pt x="946783" y="41624"/>
                  </a:lnTo>
                  <a:lnTo>
                    <a:pt x="900613" y="26792"/>
                  </a:lnTo>
                  <a:lnTo>
                    <a:pt x="853414" y="15156"/>
                  </a:lnTo>
                  <a:lnTo>
                    <a:pt x="805331" y="6774"/>
                  </a:lnTo>
                  <a:lnTo>
                    <a:pt x="756507" y="1703"/>
                  </a:lnTo>
                  <a:lnTo>
                    <a:pt x="707086" y="0"/>
                  </a:lnTo>
                  <a:close/>
                </a:path>
                <a:path w="1414780" h="1414779">
                  <a:moveTo>
                    <a:pt x="1122100" y="134684"/>
                  </a:moveTo>
                  <a:lnTo>
                    <a:pt x="707086" y="134684"/>
                  </a:lnTo>
                  <a:lnTo>
                    <a:pt x="755922" y="136742"/>
                  </a:lnTo>
                  <a:lnTo>
                    <a:pt x="803998" y="142857"/>
                  </a:lnTo>
                  <a:lnTo>
                    <a:pt x="851101" y="152944"/>
                  </a:lnTo>
                  <a:lnTo>
                    <a:pt x="897018" y="166920"/>
                  </a:lnTo>
                  <a:lnTo>
                    <a:pt x="941536" y="184698"/>
                  </a:lnTo>
                  <a:lnTo>
                    <a:pt x="984444" y="206194"/>
                  </a:lnTo>
                  <a:lnTo>
                    <a:pt x="1025529" y="231322"/>
                  </a:lnTo>
                  <a:lnTo>
                    <a:pt x="1064577" y="259998"/>
                  </a:lnTo>
                  <a:lnTo>
                    <a:pt x="1101377" y="292137"/>
                  </a:lnTo>
                  <a:lnTo>
                    <a:pt x="1137736" y="329911"/>
                  </a:lnTo>
                  <a:lnTo>
                    <a:pt x="1170176" y="370288"/>
                  </a:lnTo>
                  <a:lnTo>
                    <a:pt x="1198602" y="413047"/>
                  </a:lnTo>
                  <a:lnTo>
                    <a:pt x="1222917" y="457963"/>
                  </a:lnTo>
                  <a:lnTo>
                    <a:pt x="1243027" y="504813"/>
                  </a:lnTo>
                  <a:lnTo>
                    <a:pt x="1258834" y="553373"/>
                  </a:lnTo>
                  <a:lnTo>
                    <a:pt x="1270244" y="603421"/>
                  </a:lnTo>
                  <a:lnTo>
                    <a:pt x="1277161" y="654733"/>
                  </a:lnTo>
                  <a:lnTo>
                    <a:pt x="1279487" y="707086"/>
                  </a:lnTo>
                  <a:lnTo>
                    <a:pt x="1277297" y="757675"/>
                  </a:lnTo>
                  <a:lnTo>
                    <a:pt x="1270786" y="807373"/>
                  </a:lnTo>
                  <a:lnTo>
                    <a:pt x="1260046" y="855953"/>
                  </a:lnTo>
                  <a:lnTo>
                    <a:pt x="1245167" y="903201"/>
                  </a:lnTo>
                  <a:lnTo>
                    <a:pt x="1226238" y="948898"/>
                  </a:lnTo>
                  <a:lnTo>
                    <a:pt x="1203350" y="992827"/>
                  </a:lnTo>
                  <a:lnTo>
                    <a:pt x="1176594" y="1034771"/>
                  </a:lnTo>
                  <a:lnTo>
                    <a:pt x="1146057" y="1074512"/>
                  </a:lnTo>
                  <a:lnTo>
                    <a:pt x="1111832" y="1111832"/>
                  </a:lnTo>
                  <a:lnTo>
                    <a:pt x="1074515" y="1146054"/>
                  </a:lnTo>
                  <a:lnTo>
                    <a:pt x="1034776" y="1176590"/>
                  </a:lnTo>
                  <a:lnTo>
                    <a:pt x="992833" y="1203347"/>
                  </a:lnTo>
                  <a:lnTo>
                    <a:pt x="948903" y="1226235"/>
                  </a:lnTo>
                  <a:lnTo>
                    <a:pt x="903205" y="1245165"/>
                  </a:lnTo>
                  <a:lnTo>
                    <a:pt x="855956" y="1260045"/>
                  </a:lnTo>
                  <a:lnTo>
                    <a:pt x="807374" y="1270786"/>
                  </a:lnTo>
                  <a:lnTo>
                    <a:pt x="757678" y="1277297"/>
                  </a:lnTo>
                  <a:lnTo>
                    <a:pt x="707086" y="1279487"/>
                  </a:lnTo>
                  <a:lnTo>
                    <a:pt x="1122007" y="1279487"/>
                  </a:lnTo>
                  <a:lnTo>
                    <a:pt x="1169584" y="1242001"/>
                  </a:lnTo>
                  <a:lnTo>
                    <a:pt x="1207075" y="1207075"/>
                  </a:lnTo>
                  <a:lnTo>
                    <a:pt x="1242001" y="1169584"/>
                  </a:lnTo>
                  <a:lnTo>
                    <a:pt x="1273890" y="1130059"/>
                  </a:lnTo>
                  <a:lnTo>
                    <a:pt x="1302681" y="1088645"/>
                  </a:lnTo>
                  <a:lnTo>
                    <a:pt x="1328313" y="1045492"/>
                  </a:lnTo>
                  <a:lnTo>
                    <a:pt x="1350726" y="1000746"/>
                  </a:lnTo>
                  <a:lnTo>
                    <a:pt x="1369858" y="954555"/>
                  </a:lnTo>
                  <a:lnTo>
                    <a:pt x="1385649" y="907067"/>
                  </a:lnTo>
                  <a:lnTo>
                    <a:pt x="1398036" y="858428"/>
                  </a:lnTo>
                  <a:lnTo>
                    <a:pt x="1406960" y="808786"/>
                  </a:lnTo>
                  <a:lnTo>
                    <a:pt x="1412359" y="758290"/>
                  </a:lnTo>
                  <a:lnTo>
                    <a:pt x="1414172" y="707086"/>
                  </a:lnTo>
                  <a:lnTo>
                    <a:pt x="1412553" y="658471"/>
                  </a:lnTo>
                  <a:lnTo>
                    <a:pt x="1407727" y="610540"/>
                  </a:lnTo>
                  <a:lnTo>
                    <a:pt x="1399746" y="563411"/>
                  </a:lnTo>
                  <a:lnTo>
                    <a:pt x="1388659" y="517200"/>
                  </a:lnTo>
                  <a:lnTo>
                    <a:pt x="1374517" y="472023"/>
                  </a:lnTo>
                  <a:lnTo>
                    <a:pt x="1357369" y="427997"/>
                  </a:lnTo>
                  <a:lnTo>
                    <a:pt x="1337265" y="385238"/>
                  </a:lnTo>
                  <a:lnTo>
                    <a:pt x="1314257" y="343862"/>
                  </a:lnTo>
                  <a:lnTo>
                    <a:pt x="1288393" y="303985"/>
                  </a:lnTo>
                  <a:lnTo>
                    <a:pt x="1259724" y="265725"/>
                  </a:lnTo>
                  <a:lnTo>
                    <a:pt x="1228300" y="229198"/>
                  </a:lnTo>
                  <a:lnTo>
                    <a:pt x="1194170" y="194519"/>
                  </a:lnTo>
                  <a:lnTo>
                    <a:pt x="1157186" y="161716"/>
                  </a:lnTo>
                  <a:lnTo>
                    <a:pt x="1122100" y="134684"/>
                  </a:lnTo>
                  <a:close/>
                </a:path>
              </a:pathLst>
            </a:custGeom>
            <a:solidFill>
              <a:srgbClr val="9E9E9E"/>
            </a:solidFill>
          </p:spPr>
          <p:txBody>
            <a:bodyPr wrap="square" lIns="0" tIns="0" rIns="0" bIns="0" rtlCol="0"/>
            <a:lstStyle/>
            <a:p>
              <a:endParaRPr sz="1637"/>
            </a:p>
          </p:txBody>
        </p:sp>
        <p:sp>
          <p:nvSpPr>
            <p:cNvPr id="101" name="object 101"/>
            <p:cNvSpPr/>
            <p:nvPr/>
          </p:nvSpPr>
          <p:spPr>
            <a:xfrm>
              <a:off x="14497606" y="3502161"/>
              <a:ext cx="707390" cy="707390"/>
            </a:xfrm>
            <a:custGeom>
              <a:avLst/>
              <a:gdLst/>
              <a:ahLst/>
              <a:cxnLst/>
              <a:rect l="l" t="t" r="r" b="b"/>
              <a:pathLst>
                <a:path w="707390" h="707389">
                  <a:moveTo>
                    <a:pt x="0" y="0"/>
                  </a:moveTo>
                  <a:lnTo>
                    <a:pt x="0" y="134684"/>
                  </a:lnTo>
                  <a:lnTo>
                    <a:pt x="48836" y="136742"/>
                  </a:lnTo>
                  <a:lnTo>
                    <a:pt x="96912" y="142857"/>
                  </a:lnTo>
                  <a:lnTo>
                    <a:pt x="144015" y="152944"/>
                  </a:lnTo>
                  <a:lnTo>
                    <a:pt x="189932" y="166920"/>
                  </a:lnTo>
                  <a:lnTo>
                    <a:pt x="234450" y="184698"/>
                  </a:lnTo>
                  <a:lnTo>
                    <a:pt x="277358" y="206194"/>
                  </a:lnTo>
                  <a:lnTo>
                    <a:pt x="318442" y="231322"/>
                  </a:lnTo>
                  <a:lnTo>
                    <a:pt x="357491" y="259998"/>
                  </a:lnTo>
                  <a:lnTo>
                    <a:pt x="394291" y="292137"/>
                  </a:lnTo>
                  <a:lnTo>
                    <a:pt x="430650" y="329911"/>
                  </a:lnTo>
                  <a:lnTo>
                    <a:pt x="463090" y="370288"/>
                  </a:lnTo>
                  <a:lnTo>
                    <a:pt x="491515" y="413047"/>
                  </a:lnTo>
                  <a:lnTo>
                    <a:pt x="515831" y="457963"/>
                  </a:lnTo>
                  <a:lnTo>
                    <a:pt x="535941" y="504813"/>
                  </a:lnTo>
                  <a:lnTo>
                    <a:pt x="551748" y="553373"/>
                  </a:lnTo>
                  <a:lnTo>
                    <a:pt x="563158" y="603421"/>
                  </a:lnTo>
                  <a:lnTo>
                    <a:pt x="570074" y="654733"/>
                  </a:lnTo>
                  <a:lnTo>
                    <a:pt x="572401" y="707086"/>
                  </a:lnTo>
                  <a:lnTo>
                    <a:pt x="707086" y="707086"/>
                  </a:lnTo>
                  <a:lnTo>
                    <a:pt x="705466" y="658473"/>
                  </a:lnTo>
                  <a:lnTo>
                    <a:pt x="700641" y="610545"/>
                  </a:lnTo>
                  <a:lnTo>
                    <a:pt x="692660" y="563417"/>
                  </a:lnTo>
                  <a:lnTo>
                    <a:pt x="681573" y="517206"/>
                  </a:lnTo>
                  <a:lnTo>
                    <a:pt x="667430" y="472029"/>
                  </a:lnTo>
                  <a:lnTo>
                    <a:pt x="650282" y="428002"/>
                  </a:lnTo>
                  <a:lnTo>
                    <a:pt x="630179" y="385241"/>
                  </a:lnTo>
                  <a:lnTo>
                    <a:pt x="607170" y="343864"/>
                  </a:lnTo>
                  <a:lnTo>
                    <a:pt x="581306" y="303987"/>
                  </a:lnTo>
                  <a:lnTo>
                    <a:pt x="552637" y="265726"/>
                  </a:lnTo>
                  <a:lnTo>
                    <a:pt x="521213" y="229198"/>
                  </a:lnTo>
                  <a:lnTo>
                    <a:pt x="487084" y="194519"/>
                  </a:lnTo>
                  <a:lnTo>
                    <a:pt x="450099" y="161716"/>
                  </a:lnTo>
                  <a:lnTo>
                    <a:pt x="411224" y="131764"/>
                  </a:lnTo>
                  <a:lnTo>
                    <a:pt x="370603" y="104722"/>
                  </a:lnTo>
                  <a:lnTo>
                    <a:pt x="328379" y="80646"/>
                  </a:lnTo>
                  <a:lnTo>
                    <a:pt x="284696" y="59594"/>
                  </a:lnTo>
                  <a:lnTo>
                    <a:pt x="239697" y="41624"/>
                  </a:lnTo>
                  <a:lnTo>
                    <a:pt x="193526" y="26792"/>
                  </a:lnTo>
                  <a:lnTo>
                    <a:pt x="146328" y="15156"/>
                  </a:lnTo>
                  <a:lnTo>
                    <a:pt x="98245" y="6774"/>
                  </a:lnTo>
                  <a:lnTo>
                    <a:pt x="49421" y="17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2F2F"/>
            </a:solidFill>
          </p:spPr>
          <p:txBody>
            <a:bodyPr wrap="square" lIns="0" tIns="0" rIns="0" bIns="0" rtlCol="0"/>
            <a:lstStyle/>
            <a:p>
              <a:endParaRPr sz="1637"/>
            </a:p>
          </p:txBody>
        </p:sp>
      </p:grpSp>
      <p:sp>
        <p:nvSpPr>
          <p:cNvPr id="102" name="object 102"/>
          <p:cNvSpPr txBox="1"/>
          <p:nvPr/>
        </p:nvSpPr>
        <p:spPr>
          <a:xfrm>
            <a:off x="12965873" y="3714169"/>
            <a:ext cx="504242" cy="216419"/>
          </a:xfrm>
          <a:prstGeom prst="rect">
            <a:avLst/>
          </a:prstGeom>
        </p:spPr>
        <p:txBody>
          <a:bodyPr vert="horz" wrap="square" lIns="0" tIns="13285" rIns="0" bIns="0" rtlCol="0">
            <a:spAutoFit/>
          </a:bodyPr>
          <a:lstStyle/>
          <a:p>
            <a:pPr marL="11552">
              <a:spcBef>
                <a:spcPts val="105"/>
              </a:spcBef>
            </a:pPr>
            <a:r>
              <a:rPr sz="1319" dirty="0">
                <a:solidFill>
                  <a:srgbClr val="666666"/>
                </a:solidFill>
                <a:latin typeface="Montserrat"/>
                <a:cs typeface="Montserrat"/>
              </a:rPr>
              <a:t>2</a:t>
            </a:r>
            <a:r>
              <a:rPr sz="1319" spc="77" dirty="0">
                <a:solidFill>
                  <a:srgbClr val="666666"/>
                </a:solidFill>
                <a:latin typeface="Montserrat"/>
                <a:cs typeface="Montserrat"/>
              </a:rPr>
              <a:t> </a:t>
            </a:r>
            <a:r>
              <a:rPr sz="1319" dirty="0">
                <a:solidFill>
                  <a:srgbClr val="666666"/>
                </a:solidFill>
                <a:latin typeface="Montserrat"/>
                <a:cs typeface="Montserrat"/>
              </a:rPr>
              <a:t>5</a:t>
            </a:r>
            <a:r>
              <a:rPr sz="1319" spc="23" dirty="0">
                <a:solidFill>
                  <a:srgbClr val="666666"/>
                </a:solidFill>
                <a:latin typeface="Montserrat"/>
                <a:cs typeface="Montserrat"/>
              </a:rPr>
              <a:t> </a:t>
            </a:r>
            <a:r>
              <a:rPr sz="1319" spc="-45" dirty="0">
                <a:solidFill>
                  <a:srgbClr val="666666"/>
                </a:solidFill>
                <a:latin typeface="Montserrat"/>
                <a:cs typeface="Montserrat"/>
              </a:rPr>
              <a:t>% </a:t>
            </a:r>
            <a:endParaRPr sz="1319">
              <a:latin typeface="Montserrat"/>
              <a:cs typeface="Montserrat"/>
            </a:endParaRPr>
          </a:p>
        </p:txBody>
      </p:sp>
      <p:grpSp>
        <p:nvGrpSpPr>
          <p:cNvPr id="103" name="object 103"/>
          <p:cNvGrpSpPr/>
          <p:nvPr/>
        </p:nvGrpSpPr>
        <p:grpSpPr>
          <a:xfrm>
            <a:off x="14053680" y="3185571"/>
            <a:ext cx="1286886" cy="1286886"/>
            <a:chOff x="15449667" y="3502162"/>
            <a:chExt cx="1414780" cy="1414780"/>
          </a:xfrm>
        </p:grpSpPr>
        <p:sp>
          <p:nvSpPr>
            <p:cNvPr id="104" name="object 104"/>
            <p:cNvSpPr/>
            <p:nvPr/>
          </p:nvSpPr>
          <p:spPr>
            <a:xfrm>
              <a:off x="15449667" y="3502162"/>
              <a:ext cx="1414780" cy="1414780"/>
            </a:xfrm>
            <a:custGeom>
              <a:avLst/>
              <a:gdLst/>
              <a:ahLst/>
              <a:cxnLst/>
              <a:rect l="l" t="t" r="r" b="b"/>
              <a:pathLst>
                <a:path w="1414780" h="1414779">
                  <a:moveTo>
                    <a:pt x="707086" y="0"/>
                  </a:moveTo>
                  <a:lnTo>
                    <a:pt x="655879" y="1813"/>
                  </a:lnTo>
                  <a:lnTo>
                    <a:pt x="605381" y="7212"/>
                  </a:lnTo>
                  <a:lnTo>
                    <a:pt x="555738" y="16135"/>
                  </a:lnTo>
                  <a:lnTo>
                    <a:pt x="507100" y="28523"/>
                  </a:lnTo>
                  <a:lnTo>
                    <a:pt x="459611" y="44313"/>
                  </a:lnTo>
                  <a:lnTo>
                    <a:pt x="413421" y="63445"/>
                  </a:lnTo>
                  <a:lnTo>
                    <a:pt x="368676" y="85858"/>
                  </a:lnTo>
                  <a:lnTo>
                    <a:pt x="325524" y="111491"/>
                  </a:lnTo>
                  <a:lnTo>
                    <a:pt x="284112" y="140282"/>
                  </a:lnTo>
                  <a:lnTo>
                    <a:pt x="244587" y="172171"/>
                  </a:lnTo>
                  <a:lnTo>
                    <a:pt x="207097" y="207097"/>
                  </a:lnTo>
                  <a:lnTo>
                    <a:pt x="172171" y="244590"/>
                  </a:lnTo>
                  <a:lnTo>
                    <a:pt x="140282" y="284118"/>
                  </a:lnTo>
                  <a:lnTo>
                    <a:pt x="111491" y="325532"/>
                  </a:lnTo>
                  <a:lnTo>
                    <a:pt x="85858" y="368685"/>
                  </a:lnTo>
                  <a:lnTo>
                    <a:pt x="63445" y="413431"/>
                  </a:lnTo>
                  <a:lnTo>
                    <a:pt x="44313" y="459621"/>
                  </a:lnTo>
                  <a:lnTo>
                    <a:pt x="28523" y="507108"/>
                  </a:lnTo>
                  <a:lnTo>
                    <a:pt x="16135" y="555746"/>
                  </a:lnTo>
                  <a:lnTo>
                    <a:pt x="7212" y="605386"/>
                  </a:lnTo>
                  <a:lnTo>
                    <a:pt x="1813" y="655882"/>
                  </a:lnTo>
                  <a:lnTo>
                    <a:pt x="0" y="707086"/>
                  </a:lnTo>
                  <a:lnTo>
                    <a:pt x="1813" y="758290"/>
                  </a:lnTo>
                  <a:lnTo>
                    <a:pt x="7212" y="808786"/>
                  </a:lnTo>
                  <a:lnTo>
                    <a:pt x="16135" y="858428"/>
                  </a:lnTo>
                  <a:lnTo>
                    <a:pt x="28523" y="907067"/>
                  </a:lnTo>
                  <a:lnTo>
                    <a:pt x="44313" y="954555"/>
                  </a:lnTo>
                  <a:lnTo>
                    <a:pt x="63445" y="1000746"/>
                  </a:lnTo>
                  <a:lnTo>
                    <a:pt x="85858" y="1045492"/>
                  </a:lnTo>
                  <a:lnTo>
                    <a:pt x="111491" y="1088645"/>
                  </a:lnTo>
                  <a:lnTo>
                    <a:pt x="140282" y="1130059"/>
                  </a:lnTo>
                  <a:lnTo>
                    <a:pt x="172171" y="1169584"/>
                  </a:lnTo>
                  <a:lnTo>
                    <a:pt x="207097" y="1207075"/>
                  </a:lnTo>
                  <a:lnTo>
                    <a:pt x="244591" y="1242001"/>
                  </a:lnTo>
                  <a:lnTo>
                    <a:pt x="284119" y="1273890"/>
                  </a:lnTo>
                  <a:lnTo>
                    <a:pt x="325534" y="1302681"/>
                  </a:lnTo>
                  <a:lnTo>
                    <a:pt x="368688" y="1328313"/>
                  </a:lnTo>
                  <a:lnTo>
                    <a:pt x="413435" y="1350726"/>
                  </a:lnTo>
                  <a:lnTo>
                    <a:pt x="459626" y="1369858"/>
                  </a:lnTo>
                  <a:lnTo>
                    <a:pt x="507114" y="1385649"/>
                  </a:lnTo>
                  <a:lnTo>
                    <a:pt x="555751" y="1398036"/>
                  </a:lnTo>
                  <a:lnTo>
                    <a:pt x="605391" y="1406960"/>
                  </a:lnTo>
                  <a:lnTo>
                    <a:pt x="655885" y="1412359"/>
                  </a:lnTo>
                  <a:lnTo>
                    <a:pt x="707086" y="1414172"/>
                  </a:lnTo>
                  <a:lnTo>
                    <a:pt x="758293" y="1412359"/>
                  </a:lnTo>
                  <a:lnTo>
                    <a:pt x="808791" y="1406960"/>
                  </a:lnTo>
                  <a:lnTo>
                    <a:pt x="858433" y="1398036"/>
                  </a:lnTo>
                  <a:lnTo>
                    <a:pt x="907072" y="1385649"/>
                  </a:lnTo>
                  <a:lnTo>
                    <a:pt x="954560" y="1369858"/>
                  </a:lnTo>
                  <a:lnTo>
                    <a:pt x="1000750" y="1350726"/>
                  </a:lnTo>
                  <a:lnTo>
                    <a:pt x="1045495" y="1328313"/>
                  </a:lnTo>
                  <a:lnTo>
                    <a:pt x="1088647" y="1302681"/>
                  </a:lnTo>
                  <a:lnTo>
                    <a:pt x="1122008" y="1279487"/>
                  </a:lnTo>
                  <a:lnTo>
                    <a:pt x="707086" y="1279487"/>
                  </a:lnTo>
                  <a:lnTo>
                    <a:pt x="656497" y="1277297"/>
                  </a:lnTo>
                  <a:lnTo>
                    <a:pt x="606804" y="1270786"/>
                  </a:lnTo>
                  <a:lnTo>
                    <a:pt x="558224" y="1260045"/>
                  </a:lnTo>
                  <a:lnTo>
                    <a:pt x="510976" y="1245165"/>
                  </a:lnTo>
                  <a:lnTo>
                    <a:pt x="465278" y="1226235"/>
                  </a:lnTo>
                  <a:lnTo>
                    <a:pt x="421347" y="1203347"/>
                  </a:lnTo>
                  <a:lnTo>
                    <a:pt x="379402" y="1176590"/>
                  </a:lnTo>
                  <a:lnTo>
                    <a:pt x="339660" y="1146054"/>
                  </a:lnTo>
                  <a:lnTo>
                    <a:pt x="302340" y="1111832"/>
                  </a:lnTo>
                  <a:lnTo>
                    <a:pt x="268114" y="1074512"/>
                  </a:lnTo>
                  <a:lnTo>
                    <a:pt x="237576" y="1034770"/>
                  </a:lnTo>
                  <a:lnTo>
                    <a:pt x="210818" y="992825"/>
                  </a:lnTo>
                  <a:lnTo>
                    <a:pt x="187930" y="948894"/>
                  </a:lnTo>
                  <a:lnTo>
                    <a:pt x="169001" y="903195"/>
                  </a:lnTo>
                  <a:lnTo>
                    <a:pt x="154122" y="855947"/>
                  </a:lnTo>
                  <a:lnTo>
                    <a:pt x="143383" y="807368"/>
                  </a:lnTo>
                  <a:lnTo>
                    <a:pt x="136874" y="757675"/>
                  </a:lnTo>
                  <a:lnTo>
                    <a:pt x="134684" y="707086"/>
                  </a:lnTo>
                  <a:lnTo>
                    <a:pt x="136874" y="656497"/>
                  </a:lnTo>
                  <a:lnTo>
                    <a:pt x="143384" y="606804"/>
                  </a:lnTo>
                  <a:lnTo>
                    <a:pt x="154123" y="558224"/>
                  </a:lnTo>
                  <a:lnTo>
                    <a:pt x="169003" y="510976"/>
                  </a:lnTo>
                  <a:lnTo>
                    <a:pt x="187931" y="465278"/>
                  </a:lnTo>
                  <a:lnTo>
                    <a:pt x="210819" y="421347"/>
                  </a:lnTo>
                  <a:lnTo>
                    <a:pt x="237577" y="379402"/>
                  </a:lnTo>
                  <a:lnTo>
                    <a:pt x="268114" y="339660"/>
                  </a:lnTo>
                  <a:lnTo>
                    <a:pt x="302340" y="302340"/>
                  </a:lnTo>
                  <a:lnTo>
                    <a:pt x="339656" y="268114"/>
                  </a:lnTo>
                  <a:lnTo>
                    <a:pt x="379395" y="237577"/>
                  </a:lnTo>
                  <a:lnTo>
                    <a:pt x="421339" y="210819"/>
                  </a:lnTo>
                  <a:lnTo>
                    <a:pt x="465269" y="187931"/>
                  </a:lnTo>
                  <a:lnTo>
                    <a:pt x="510967" y="169003"/>
                  </a:lnTo>
                  <a:lnTo>
                    <a:pt x="558216" y="154123"/>
                  </a:lnTo>
                  <a:lnTo>
                    <a:pt x="606797" y="143384"/>
                  </a:lnTo>
                  <a:lnTo>
                    <a:pt x="656493" y="136874"/>
                  </a:lnTo>
                  <a:lnTo>
                    <a:pt x="707086" y="134684"/>
                  </a:lnTo>
                  <a:lnTo>
                    <a:pt x="1122106" y="134684"/>
                  </a:lnTo>
                  <a:lnTo>
                    <a:pt x="1118316" y="131764"/>
                  </a:lnTo>
                  <a:lnTo>
                    <a:pt x="1077697" y="104722"/>
                  </a:lnTo>
                  <a:lnTo>
                    <a:pt x="1035474" y="80646"/>
                  </a:lnTo>
                  <a:lnTo>
                    <a:pt x="991791" y="59594"/>
                  </a:lnTo>
                  <a:lnTo>
                    <a:pt x="946793" y="41624"/>
                  </a:lnTo>
                  <a:lnTo>
                    <a:pt x="900622" y="26792"/>
                  </a:lnTo>
                  <a:lnTo>
                    <a:pt x="853422" y="15156"/>
                  </a:lnTo>
                  <a:lnTo>
                    <a:pt x="805337" y="6774"/>
                  </a:lnTo>
                  <a:lnTo>
                    <a:pt x="756510" y="1703"/>
                  </a:lnTo>
                  <a:lnTo>
                    <a:pt x="707086" y="0"/>
                  </a:lnTo>
                  <a:close/>
                </a:path>
                <a:path w="1414780" h="1414779">
                  <a:moveTo>
                    <a:pt x="1122106" y="134684"/>
                  </a:moveTo>
                  <a:lnTo>
                    <a:pt x="707086" y="134684"/>
                  </a:lnTo>
                  <a:lnTo>
                    <a:pt x="755926" y="136742"/>
                  </a:lnTo>
                  <a:lnTo>
                    <a:pt x="804003" y="142857"/>
                  </a:lnTo>
                  <a:lnTo>
                    <a:pt x="851107" y="152944"/>
                  </a:lnTo>
                  <a:lnTo>
                    <a:pt x="897023" y="166920"/>
                  </a:lnTo>
                  <a:lnTo>
                    <a:pt x="941541" y="184698"/>
                  </a:lnTo>
                  <a:lnTo>
                    <a:pt x="984447" y="206194"/>
                  </a:lnTo>
                  <a:lnTo>
                    <a:pt x="1025530" y="231322"/>
                  </a:lnTo>
                  <a:lnTo>
                    <a:pt x="1064578" y="259998"/>
                  </a:lnTo>
                  <a:lnTo>
                    <a:pt x="1101377" y="292137"/>
                  </a:lnTo>
                  <a:lnTo>
                    <a:pt x="1137736" y="329911"/>
                  </a:lnTo>
                  <a:lnTo>
                    <a:pt x="1170176" y="370288"/>
                  </a:lnTo>
                  <a:lnTo>
                    <a:pt x="1198602" y="413047"/>
                  </a:lnTo>
                  <a:lnTo>
                    <a:pt x="1222917" y="457963"/>
                  </a:lnTo>
                  <a:lnTo>
                    <a:pt x="1243027" y="504813"/>
                  </a:lnTo>
                  <a:lnTo>
                    <a:pt x="1258834" y="553373"/>
                  </a:lnTo>
                  <a:lnTo>
                    <a:pt x="1270244" y="603421"/>
                  </a:lnTo>
                  <a:lnTo>
                    <a:pt x="1277161" y="654733"/>
                  </a:lnTo>
                  <a:lnTo>
                    <a:pt x="1279487" y="707086"/>
                  </a:lnTo>
                  <a:lnTo>
                    <a:pt x="1277297" y="757675"/>
                  </a:lnTo>
                  <a:lnTo>
                    <a:pt x="1270787" y="807373"/>
                  </a:lnTo>
                  <a:lnTo>
                    <a:pt x="1260047" y="855953"/>
                  </a:lnTo>
                  <a:lnTo>
                    <a:pt x="1245168" y="903201"/>
                  </a:lnTo>
                  <a:lnTo>
                    <a:pt x="1226240" y="948898"/>
                  </a:lnTo>
                  <a:lnTo>
                    <a:pt x="1203354" y="992827"/>
                  </a:lnTo>
                  <a:lnTo>
                    <a:pt x="1176599" y="1034771"/>
                  </a:lnTo>
                  <a:lnTo>
                    <a:pt x="1146066" y="1074512"/>
                  </a:lnTo>
                  <a:lnTo>
                    <a:pt x="1111844" y="1111832"/>
                  </a:lnTo>
                  <a:lnTo>
                    <a:pt x="1074524" y="1146054"/>
                  </a:lnTo>
                  <a:lnTo>
                    <a:pt x="1034782" y="1176590"/>
                  </a:lnTo>
                  <a:lnTo>
                    <a:pt x="992837" y="1203347"/>
                  </a:lnTo>
                  <a:lnTo>
                    <a:pt x="948905" y="1226235"/>
                  </a:lnTo>
                  <a:lnTo>
                    <a:pt x="903206" y="1245165"/>
                  </a:lnTo>
                  <a:lnTo>
                    <a:pt x="855956" y="1260045"/>
                  </a:lnTo>
                  <a:lnTo>
                    <a:pt x="807374" y="1270786"/>
                  </a:lnTo>
                  <a:lnTo>
                    <a:pt x="757678" y="1277297"/>
                  </a:lnTo>
                  <a:lnTo>
                    <a:pt x="707086" y="1279487"/>
                  </a:lnTo>
                  <a:lnTo>
                    <a:pt x="1122008" y="1279487"/>
                  </a:lnTo>
                  <a:lnTo>
                    <a:pt x="1169585" y="1242001"/>
                  </a:lnTo>
                  <a:lnTo>
                    <a:pt x="1207075" y="1207075"/>
                  </a:lnTo>
                  <a:lnTo>
                    <a:pt x="1242001" y="1169584"/>
                  </a:lnTo>
                  <a:lnTo>
                    <a:pt x="1273890" y="1130059"/>
                  </a:lnTo>
                  <a:lnTo>
                    <a:pt x="1302681" y="1088645"/>
                  </a:lnTo>
                  <a:lnTo>
                    <a:pt x="1328313" y="1045492"/>
                  </a:lnTo>
                  <a:lnTo>
                    <a:pt x="1350726" y="1000746"/>
                  </a:lnTo>
                  <a:lnTo>
                    <a:pt x="1369858" y="954555"/>
                  </a:lnTo>
                  <a:lnTo>
                    <a:pt x="1385649" y="907067"/>
                  </a:lnTo>
                  <a:lnTo>
                    <a:pt x="1398036" y="858428"/>
                  </a:lnTo>
                  <a:lnTo>
                    <a:pt x="1406960" y="808786"/>
                  </a:lnTo>
                  <a:lnTo>
                    <a:pt x="1412359" y="758290"/>
                  </a:lnTo>
                  <a:lnTo>
                    <a:pt x="1414172" y="707086"/>
                  </a:lnTo>
                  <a:lnTo>
                    <a:pt x="1412553" y="658471"/>
                  </a:lnTo>
                  <a:lnTo>
                    <a:pt x="1407728" y="610540"/>
                  </a:lnTo>
                  <a:lnTo>
                    <a:pt x="1399748" y="563411"/>
                  </a:lnTo>
                  <a:lnTo>
                    <a:pt x="1388662" y="517200"/>
                  </a:lnTo>
                  <a:lnTo>
                    <a:pt x="1374520" y="472023"/>
                  </a:lnTo>
                  <a:lnTo>
                    <a:pt x="1357373" y="427997"/>
                  </a:lnTo>
                  <a:lnTo>
                    <a:pt x="1337271" y="385238"/>
                  </a:lnTo>
                  <a:lnTo>
                    <a:pt x="1314262" y="343862"/>
                  </a:lnTo>
                  <a:lnTo>
                    <a:pt x="1288398" y="303985"/>
                  </a:lnTo>
                  <a:lnTo>
                    <a:pt x="1259728" y="265725"/>
                  </a:lnTo>
                  <a:lnTo>
                    <a:pt x="1228302" y="229198"/>
                  </a:lnTo>
                  <a:lnTo>
                    <a:pt x="1194170" y="194519"/>
                  </a:lnTo>
                  <a:lnTo>
                    <a:pt x="1157189" y="161716"/>
                  </a:lnTo>
                  <a:lnTo>
                    <a:pt x="1122106" y="134684"/>
                  </a:lnTo>
                  <a:close/>
                </a:path>
              </a:pathLst>
            </a:custGeom>
            <a:solidFill>
              <a:srgbClr val="9E9E9E"/>
            </a:solidFill>
          </p:spPr>
          <p:txBody>
            <a:bodyPr wrap="square" lIns="0" tIns="0" rIns="0" bIns="0" rtlCol="0"/>
            <a:lstStyle/>
            <a:p>
              <a:endParaRPr sz="1637"/>
            </a:p>
          </p:txBody>
        </p:sp>
        <p:sp>
          <p:nvSpPr>
            <p:cNvPr id="105" name="object 105"/>
            <p:cNvSpPr/>
            <p:nvPr/>
          </p:nvSpPr>
          <p:spPr>
            <a:xfrm>
              <a:off x="16156754" y="3502166"/>
              <a:ext cx="707390" cy="1414780"/>
            </a:xfrm>
            <a:custGeom>
              <a:avLst/>
              <a:gdLst/>
              <a:ahLst/>
              <a:cxnLst/>
              <a:rect l="l" t="t" r="r" b="b"/>
              <a:pathLst>
                <a:path w="707390" h="1414779">
                  <a:moveTo>
                    <a:pt x="0" y="0"/>
                  </a:moveTo>
                  <a:lnTo>
                    <a:pt x="0" y="134684"/>
                  </a:lnTo>
                  <a:lnTo>
                    <a:pt x="48839" y="136741"/>
                  </a:lnTo>
                  <a:lnTo>
                    <a:pt x="96917" y="142855"/>
                  </a:lnTo>
                  <a:lnTo>
                    <a:pt x="144020" y="152941"/>
                  </a:lnTo>
                  <a:lnTo>
                    <a:pt x="189937" y="166915"/>
                  </a:lnTo>
                  <a:lnTo>
                    <a:pt x="234454" y="184693"/>
                  </a:lnTo>
                  <a:lnTo>
                    <a:pt x="277361" y="206188"/>
                  </a:lnTo>
                  <a:lnTo>
                    <a:pt x="318444" y="231317"/>
                  </a:lnTo>
                  <a:lnTo>
                    <a:pt x="357491" y="259995"/>
                  </a:lnTo>
                  <a:lnTo>
                    <a:pt x="394291" y="292137"/>
                  </a:lnTo>
                  <a:lnTo>
                    <a:pt x="430650" y="329907"/>
                  </a:lnTo>
                  <a:lnTo>
                    <a:pt x="463090" y="370282"/>
                  </a:lnTo>
                  <a:lnTo>
                    <a:pt x="491515" y="413038"/>
                  </a:lnTo>
                  <a:lnTo>
                    <a:pt x="515831" y="457953"/>
                  </a:lnTo>
                  <a:lnTo>
                    <a:pt x="535941" y="504803"/>
                  </a:lnTo>
                  <a:lnTo>
                    <a:pt x="551748" y="553365"/>
                  </a:lnTo>
                  <a:lnTo>
                    <a:pt x="563158" y="603415"/>
                  </a:lnTo>
                  <a:lnTo>
                    <a:pt x="570074" y="654730"/>
                  </a:lnTo>
                  <a:lnTo>
                    <a:pt x="572401" y="707086"/>
                  </a:lnTo>
                  <a:lnTo>
                    <a:pt x="570211" y="757674"/>
                  </a:lnTo>
                  <a:lnTo>
                    <a:pt x="563701" y="807366"/>
                  </a:lnTo>
                  <a:lnTo>
                    <a:pt x="552962" y="855945"/>
                  </a:lnTo>
                  <a:lnTo>
                    <a:pt x="538084" y="903191"/>
                  </a:lnTo>
                  <a:lnTo>
                    <a:pt x="519156" y="948889"/>
                  </a:lnTo>
                  <a:lnTo>
                    <a:pt x="496270" y="992819"/>
                  </a:lnTo>
                  <a:lnTo>
                    <a:pt x="469514" y="1034765"/>
                  </a:lnTo>
                  <a:lnTo>
                    <a:pt x="438980" y="1074508"/>
                  </a:lnTo>
                  <a:lnTo>
                    <a:pt x="404758" y="1111832"/>
                  </a:lnTo>
                  <a:lnTo>
                    <a:pt x="367438" y="1146054"/>
                  </a:lnTo>
                  <a:lnTo>
                    <a:pt x="327696" y="1176590"/>
                  </a:lnTo>
                  <a:lnTo>
                    <a:pt x="285750" y="1203347"/>
                  </a:lnTo>
                  <a:lnTo>
                    <a:pt x="241819" y="1226235"/>
                  </a:lnTo>
                  <a:lnTo>
                    <a:pt x="196119" y="1245165"/>
                  </a:lnTo>
                  <a:lnTo>
                    <a:pt x="148870" y="1260045"/>
                  </a:lnTo>
                  <a:lnTo>
                    <a:pt x="100288" y="1270786"/>
                  </a:lnTo>
                  <a:lnTo>
                    <a:pt x="50592" y="1277297"/>
                  </a:lnTo>
                  <a:lnTo>
                    <a:pt x="0" y="1279487"/>
                  </a:lnTo>
                  <a:lnTo>
                    <a:pt x="0" y="1414172"/>
                  </a:lnTo>
                  <a:lnTo>
                    <a:pt x="51206" y="1412359"/>
                  </a:lnTo>
                  <a:lnTo>
                    <a:pt x="101705" y="1406960"/>
                  </a:lnTo>
                  <a:lnTo>
                    <a:pt x="151347" y="1398036"/>
                  </a:lnTo>
                  <a:lnTo>
                    <a:pt x="199986" y="1385649"/>
                  </a:lnTo>
                  <a:lnTo>
                    <a:pt x="247474" y="1369858"/>
                  </a:lnTo>
                  <a:lnTo>
                    <a:pt x="293664" y="1350726"/>
                  </a:lnTo>
                  <a:lnTo>
                    <a:pt x="338409" y="1328313"/>
                  </a:lnTo>
                  <a:lnTo>
                    <a:pt x="381561" y="1302681"/>
                  </a:lnTo>
                  <a:lnTo>
                    <a:pt x="422973" y="1273890"/>
                  </a:lnTo>
                  <a:lnTo>
                    <a:pt x="462498" y="1242001"/>
                  </a:lnTo>
                  <a:lnTo>
                    <a:pt x="499988" y="1207075"/>
                  </a:lnTo>
                  <a:lnTo>
                    <a:pt x="534914" y="1169581"/>
                  </a:lnTo>
                  <a:lnTo>
                    <a:pt x="566803" y="1130054"/>
                  </a:lnTo>
                  <a:lnTo>
                    <a:pt x="595595" y="1088640"/>
                  </a:lnTo>
                  <a:lnTo>
                    <a:pt x="621227" y="1045487"/>
                  </a:lnTo>
                  <a:lnTo>
                    <a:pt x="643640" y="1000741"/>
                  </a:lnTo>
                  <a:lnTo>
                    <a:pt x="662772" y="954551"/>
                  </a:lnTo>
                  <a:lnTo>
                    <a:pt x="678562" y="907063"/>
                  </a:lnTo>
                  <a:lnTo>
                    <a:pt x="690950" y="858426"/>
                  </a:lnTo>
                  <a:lnTo>
                    <a:pt x="699874" y="808785"/>
                  </a:lnTo>
                  <a:lnTo>
                    <a:pt x="705273" y="758290"/>
                  </a:lnTo>
                  <a:lnTo>
                    <a:pt x="707086" y="707086"/>
                  </a:lnTo>
                  <a:lnTo>
                    <a:pt x="705466" y="658471"/>
                  </a:lnTo>
                  <a:lnTo>
                    <a:pt x="700642" y="610540"/>
                  </a:lnTo>
                  <a:lnTo>
                    <a:pt x="692661" y="563411"/>
                  </a:lnTo>
                  <a:lnTo>
                    <a:pt x="681575" y="517200"/>
                  </a:lnTo>
                  <a:lnTo>
                    <a:pt x="667434" y="472022"/>
                  </a:lnTo>
                  <a:lnTo>
                    <a:pt x="650287" y="427995"/>
                  </a:lnTo>
                  <a:lnTo>
                    <a:pt x="630184" y="385235"/>
                  </a:lnTo>
                  <a:lnTo>
                    <a:pt x="607176" y="343858"/>
                  </a:lnTo>
                  <a:lnTo>
                    <a:pt x="581312" y="303980"/>
                  </a:lnTo>
                  <a:lnTo>
                    <a:pt x="552642" y="265718"/>
                  </a:lnTo>
                  <a:lnTo>
                    <a:pt x="521216" y="229188"/>
                  </a:lnTo>
                  <a:lnTo>
                    <a:pt x="487084" y="194507"/>
                  </a:lnTo>
                  <a:lnTo>
                    <a:pt x="450102" y="161706"/>
                  </a:lnTo>
                  <a:lnTo>
                    <a:pt x="411230" y="131758"/>
                  </a:lnTo>
                  <a:lnTo>
                    <a:pt x="370610" y="104717"/>
                  </a:lnTo>
                  <a:lnTo>
                    <a:pt x="328388" y="80643"/>
                  </a:lnTo>
                  <a:lnTo>
                    <a:pt x="284705" y="59592"/>
                  </a:lnTo>
                  <a:lnTo>
                    <a:pt x="239706" y="41623"/>
                  </a:lnTo>
                  <a:lnTo>
                    <a:pt x="193535" y="26792"/>
                  </a:lnTo>
                  <a:lnTo>
                    <a:pt x="146335" y="15156"/>
                  </a:lnTo>
                  <a:lnTo>
                    <a:pt x="98250" y="6774"/>
                  </a:lnTo>
                  <a:lnTo>
                    <a:pt x="49424" y="17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2F2F"/>
            </a:solidFill>
          </p:spPr>
          <p:txBody>
            <a:bodyPr wrap="square" lIns="0" tIns="0" rIns="0" bIns="0" rtlCol="0"/>
            <a:lstStyle/>
            <a:p>
              <a:endParaRPr sz="1637"/>
            </a:p>
          </p:txBody>
        </p:sp>
      </p:grpSp>
      <p:sp>
        <p:nvSpPr>
          <p:cNvPr id="106" name="object 106"/>
          <p:cNvSpPr txBox="1"/>
          <p:nvPr/>
        </p:nvSpPr>
        <p:spPr>
          <a:xfrm>
            <a:off x="14490421" y="3714169"/>
            <a:ext cx="523880" cy="216419"/>
          </a:xfrm>
          <a:prstGeom prst="rect">
            <a:avLst/>
          </a:prstGeom>
        </p:spPr>
        <p:txBody>
          <a:bodyPr vert="horz" wrap="square" lIns="0" tIns="13285" rIns="0" bIns="0" rtlCol="0">
            <a:spAutoFit/>
          </a:bodyPr>
          <a:lstStyle/>
          <a:p>
            <a:pPr marL="11552">
              <a:spcBef>
                <a:spcPts val="105"/>
              </a:spcBef>
            </a:pPr>
            <a:r>
              <a:rPr sz="1319" spc="55" dirty="0">
                <a:solidFill>
                  <a:srgbClr val="666666"/>
                </a:solidFill>
                <a:latin typeface="Montserrat"/>
                <a:cs typeface="Montserrat"/>
              </a:rPr>
              <a:t>5</a:t>
            </a:r>
            <a:r>
              <a:rPr sz="1319" dirty="0">
                <a:solidFill>
                  <a:srgbClr val="666666"/>
                </a:solidFill>
                <a:latin typeface="Montserrat"/>
                <a:cs typeface="Montserrat"/>
              </a:rPr>
              <a:t> </a:t>
            </a:r>
            <a:r>
              <a:rPr sz="1319" spc="55" dirty="0">
                <a:solidFill>
                  <a:srgbClr val="666666"/>
                </a:solidFill>
                <a:latin typeface="Montserrat"/>
                <a:cs typeface="Montserrat"/>
              </a:rPr>
              <a:t>0</a:t>
            </a:r>
            <a:r>
              <a:rPr sz="1319" spc="5" dirty="0">
                <a:solidFill>
                  <a:srgbClr val="666666"/>
                </a:solidFill>
                <a:latin typeface="Montserrat"/>
                <a:cs typeface="Montserrat"/>
              </a:rPr>
              <a:t> </a:t>
            </a:r>
            <a:r>
              <a:rPr sz="1319" spc="-55" dirty="0">
                <a:solidFill>
                  <a:srgbClr val="666666"/>
                </a:solidFill>
                <a:latin typeface="Montserrat"/>
                <a:cs typeface="Montserrat"/>
              </a:rPr>
              <a:t>% </a:t>
            </a:r>
            <a:endParaRPr sz="1319">
              <a:latin typeface="Montserrat"/>
              <a:cs typeface="Montserrat"/>
            </a:endParaRPr>
          </a:p>
        </p:txBody>
      </p:sp>
      <p:grpSp>
        <p:nvGrpSpPr>
          <p:cNvPr id="107" name="object 107"/>
          <p:cNvGrpSpPr/>
          <p:nvPr/>
        </p:nvGrpSpPr>
        <p:grpSpPr>
          <a:xfrm>
            <a:off x="15562847" y="3185571"/>
            <a:ext cx="1286886" cy="1286886"/>
            <a:chOff x="17108820" y="3502162"/>
            <a:chExt cx="1414780" cy="1414780"/>
          </a:xfrm>
        </p:grpSpPr>
        <p:sp>
          <p:nvSpPr>
            <p:cNvPr id="108" name="object 108"/>
            <p:cNvSpPr/>
            <p:nvPr/>
          </p:nvSpPr>
          <p:spPr>
            <a:xfrm>
              <a:off x="17108820" y="3502162"/>
              <a:ext cx="1414780" cy="1414780"/>
            </a:xfrm>
            <a:custGeom>
              <a:avLst/>
              <a:gdLst/>
              <a:ahLst/>
              <a:cxnLst/>
              <a:rect l="l" t="t" r="r" b="b"/>
              <a:pathLst>
                <a:path w="1414780" h="1414779">
                  <a:moveTo>
                    <a:pt x="707086" y="0"/>
                  </a:moveTo>
                  <a:lnTo>
                    <a:pt x="655885" y="1813"/>
                  </a:lnTo>
                  <a:lnTo>
                    <a:pt x="605390" y="7212"/>
                  </a:lnTo>
                  <a:lnTo>
                    <a:pt x="555750" y="16135"/>
                  </a:lnTo>
                  <a:lnTo>
                    <a:pt x="507111" y="28523"/>
                  </a:lnTo>
                  <a:lnTo>
                    <a:pt x="459623" y="44313"/>
                  </a:lnTo>
                  <a:lnTo>
                    <a:pt x="413432" y="63445"/>
                  </a:lnTo>
                  <a:lnTo>
                    <a:pt x="368686" y="85858"/>
                  </a:lnTo>
                  <a:lnTo>
                    <a:pt x="325533" y="111491"/>
                  </a:lnTo>
                  <a:lnTo>
                    <a:pt x="284121" y="140282"/>
                  </a:lnTo>
                  <a:lnTo>
                    <a:pt x="244597" y="172171"/>
                  </a:lnTo>
                  <a:lnTo>
                    <a:pt x="207109" y="207097"/>
                  </a:lnTo>
                  <a:lnTo>
                    <a:pt x="172183" y="244587"/>
                  </a:lnTo>
                  <a:lnTo>
                    <a:pt x="140293" y="284113"/>
                  </a:lnTo>
                  <a:lnTo>
                    <a:pt x="111501" y="325526"/>
                  </a:lnTo>
                  <a:lnTo>
                    <a:pt x="85867" y="368680"/>
                  </a:lnTo>
                  <a:lnTo>
                    <a:pt x="63452" y="413425"/>
                  </a:lnTo>
                  <a:lnTo>
                    <a:pt x="44319" y="459616"/>
                  </a:lnTo>
                  <a:lnTo>
                    <a:pt x="28527" y="507105"/>
                  </a:lnTo>
                  <a:lnTo>
                    <a:pt x="16138" y="555744"/>
                  </a:lnTo>
                  <a:lnTo>
                    <a:pt x="7213" y="605385"/>
                  </a:lnTo>
                  <a:lnTo>
                    <a:pt x="1813" y="655882"/>
                  </a:lnTo>
                  <a:lnTo>
                    <a:pt x="0" y="707086"/>
                  </a:lnTo>
                  <a:lnTo>
                    <a:pt x="1813" y="758293"/>
                  </a:lnTo>
                  <a:lnTo>
                    <a:pt x="7213" y="808792"/>
                  </a:lnTo>
                  <a:lnTo>
                    <a:pt x="16138" y="858435"/>
                  </a:lnTo>
                  <a:lnTo>
                    <a:pt x="28527" y="907075"/>
                  </a:lnTo>
                  <a:lnTo>
                    <a:pt x="44319" y="954564"/>
                  </a:lnTo>
                  <a:lnTo>
                    <a:pt x="63452" y="1000755"/>
                  </a:lnTo>
                  <a:lnTo>
                    <a:pt x="85867" y="1045501"/>
                  </a:lnTo>
                  <a:lnTo>
                    <a:pt x="111501" y="1088653"/>
                  </a:lnTo>
                  <a:lnTo>
                    <a:pt x="140293" y="1130064"/>
                  </a:lnTo>
                  <a:lnTo>
                    <a:pt x="172183" y="1169587"/>
                  </a:lnTo>
                  <a:lnTo>
                    <a:pt x="207109" y="1207075"/>
                  </a:lnTo>
                  <a:lnTo>
                    <a:pt x="244597" y="1242001"/>
                  </a:lnTo>
                  <a:lnTo>
                    <a:pt x="284121" y="1273890"/>
                  </a:lnTo>
                  <a:lnTo>
                    <a:pt x="325533" y="1302681"/>
                  </a:lnTo>
                  <a:lnTo>
                    <a:pt x="368686" y="1328313"/>
                  </a:lnTo>
                  <a:lnTo>
                    <a:pt x="413432" y="1350726"/>
                  </a:lnTo>
                  <a:lnTo>
                    <a:pt x="459623" y="1369858"/>
                  </a:lnTo>
                  <a:lnTo>
                    <a:pt x="507111" y="1385649"/>
                  </a:lnTo>
                  <a:lnTo>
                    <a:pt x="555750" y="1398036"/>
                  </a:lnTo>
                  <a:lnTo>
                    <a:pt x="605390" y="1406960"/>
                  </a:lnTo>
                  <a:lnTo>
                    <a:pt x="655885" y="1412359"/>
                  </a:lnTo>
                  <a:lnTo>
                    <a:pt x="707086" y="1414172"/>
                  </a:lnTo>
                  <a:lnTo>
                    <a:pt x="758290" y="1412359"/>
                  </a:lnTo>
                  <a:lnTo>
                    <a:pt x="808786" y="1406960"/>
                  </a:lnTo>
                  <a:lnTo>
                    <a:pt x="858428" y="1398036"/>
                  </a:lnTo>
                  <a:lnTo>
                    <a:pt x="907067" y="1385649"/>
                  </a:lnTo>
                  <a:lnTo>
                    <a:pt x="954555" y="1369858"/>
                  </a:lnTo>
                  <a:lnTo>
                    <a:pt x="1000746" y="1350726"/>
                  </a:lnTo>
                  <a:lnTo>
                    <a:pt x="1045492" y="1328313"/>
                  </a:lnTo>
                  <a:lnTo>
                    <a:pt x="1088645" y="1302681"/>
                  </a:lnTo>
                  <a:lnTo>
                    <a:pt x="1122007" y="1279487"/>
                  </a:lnTo>
                  <a:lnTo>
                    <a:pt x="707086" y="1279487"/>
                  </a:lnTo>
                  <a:lnTo>
                    <a:pt x="656501" y="1277297"/>
                  </a:lnTo>
                  <a:lnTo>
                    <a:pt x="606810" y="1270786"/>
                  </a:lnTo>
                  <a:lnTo>
                    <a:pt x="558232" y="1260045"/>
                  </a:lnTo>
                  <a:lnTo>
                    <a:pt x="510984" y="1245165"/>
                  </a:lnTo>
                  <a:lnTo>
                    <a:pt x="465285" y="1226235"/>
                  </a:lnTo>
                  <a:lnTo>
                    <a:pt x="421352" y="1203347"/>
                  </a:lnTo>
                  <a:lnTo>
                    <a:pt x="379402" y="1176590"/>
                  </a:lnTo>
                  <a:lnTo>
                    <a:pt x="339655" y="1146054"/>
                  </a:lnTo>
                  <a:lnTo>
                    <a:pt x="302327" y="1111832"/>
                  </a:lnTo>
                  <a:lnTo>
                    <a:pt x="268102" y="1074512"/>
                  </a:lnTo>
                  <a:lnTo>
                    <a:pt x="237568" y="1034771"/>
                  </a:lnTo>
                  <a:lnTo>
                    <a:pt x="210813" y="992827"/>
                  </a:lnTo>
                  <a:lnTo>
                    <a:pt x="187927" y="948898"/>
                  </a:lnTo>
                  <a:lnTo>
                    <a:pt x="169000" y="903201"/>
                  </a:lnTo>
                  <a:lnTo>
                    <a:pt x="154122" y="855953"/>
                  </a:lnTo>
                  <a:lnTo>
                    <a:pt x="143384" y="807373"/>
                  </a:lnTo>
                  <a:lnTo>
                    <a:pt x="136874" y="757678"/>
                  </a:lnTo>
                  <a:lnTo>
                    <a:pt x="134684" y="707086"/>
                  </a:lnTo>
                  <a:lnTo>
                    <a:pt x="136874" y="656493"/>
                  </a:lnTo>
                  <a:lnTo>
                    <a:pt x="143384" y="606797"/>
                  </a:lnTo>
                  <a:lnTo>
                    <a:pt x="154123" y="558216"/>
                  </a:lnTo>
                  <a:lnTo>
                    <a:pt x="169001" y="510967"/>
                  </a:lnTo>
                  <a:lnTo>
                    <a:pt x="187929" y="465269"/>
                  </a:lnTo>
                  <a:lnTo>
                    <a:pt x="210816" y="421339"/>
                  </a:lnTo>
                  <a:lnTo>
                    <a:pt x="237571" y="379395"/>
                  </a:lnTo>
                  <a:lnTo>
                    <a:pt x="268105" y="339656"/>
                  </a:lnTo>
                  <a:lnTo>
                    <a:pt x="302327" y="302340"/>
                  </a:lnTo>
                  <a:lnTo>
                    <a:pt x="339655" y="268114"/>
                  </a:lnTo>
                  <a:lnTo>
                    <a:pt x="379402" y="237577"/>
                  </a:lnTo>
                  <a:lnTo>
                    <a:pt x="421352" y="210819"/>
                  </a:lnTo>
                  <a:lnTo>
                    <a:pt x="465285" y="187931"/>
                  </a:lnTo>
                  <a:lnTo>
                    <a:pt x="510984" y="169003"/>
                  </a:lnTo>
                  <a:lnTo>
                    <a:pt x="558232" y="154123"/>
                  </a:lnTo>
                  <a:lnTo>
                    <a:pt x="606810" y="143384"/>
                  </a:lnTo>
                  <a:lnTo>
                    <a:pt x="656501" y="136874"/>
                  </a:lnTo>
                  <a:lnTo>
                    <a:pt x="707086" y="134684"/>
                  </a:lnTo>
                  <a:lnTo>
                    <a:pt x="1122112" y="134684"/>
                  </a:lnTo>
                  <a:lnTo>
                    <a:pt x="1118322" y="131764"/>
                  </a:lnTo>
                  <a:lnTo>
                    <a:pt x="1077699" y="104722"/>
                  </a:lnTo>
                  <a:lnTo>
                    <a:pt x="1035474" y="80646"/>
                  </a:lnTo>
                  <a:lnTo>
                    <a:pt x="991789" y="59594"/>
                  </a:lnTo>
                  <a:lnTo>
                    <a:pt x="946789" y="41624"/>
                  </a:lnTo>
                  <a:lnTo>
                    <a:pt x="900617" y="26792"/>
                  </a:lnTo>
                  <a:lnTo>
                    <a:pt x="853416" y="15156"/>
                  </a:lnTo>
                  <a:lnTo>
                    <a:pt x="805332" y="6774"/>
                  </a:lnTo>
                  <a:lnTo>
                    <a:pt x="756507" y="1703"/>
                  </a:lnTo>
                  <a:lnTo>
                    <a:pt x="707086" y="0"/>
                  </a:lnTo>
                  <a:close/>
                </a:path>
                <a:path w="1414780" h="1414779">
                  <a:moveTo>
                    <a:pt x="1122112" y="134684"/>
                  </a:moveTo>
                  <a:lnTo>
                    <a:pt x="707086" y="134684"/>
                  </a:lnTo>
                  <a:lnTo>
                    <a:pt x="755922" y="136742"/>
                  </a:lnTo>
                  <a:lnTo>
                    <a:pt x="803997" y="142857"/>
                  </a:lnTo>
                  <a:lnTo>
                    <a:pt x="851099" y="152944"/>
                  </a:lnTo>
                  <a:lnTo>
                    <a:pt x="897015" y="166920"/>
                  </a:lnTo>
                  <a:lnTo>
                    <a:pt x="941533" y="184698"/>
                  </a:lnTo>
                  <a:lnTo>
                    <a:pt x="984442" y="206194"/>
                  </a:lnTo>
                  <a:lnTo>
                    <a:pt x="1025529" y="231322"/>
                  </a:lnTo>
                  <a:lnTo>
                    <a:pt x="1064583" y="259998"/>
                  </a:lnTo>
                  <a:lnTo>
                    <a:pt x="1101390" y="292137"/>
                  </a:lnTo>
                  <a:lnTo>
                    <a:pt x="1137748" y="329910"/>
                  </a:lnTo>
                  <a:lnTo>
                    <a:pt x="1170187" y="370287"/>
                  </a:lnTo>
                  <a:lnTo>
                    <a:pt x="1198611" y="413044"/>
                  </a:lnTo>
                  <a:lnTo>
                    <a:pt x="1222925" y="457958"/>
                  </a:lnTo>
                  <a:lnTo>
                    <a:pt x="1243032" y="504807"/>
                  </a:lnTo>
                  <a:lnTo>
                    <a:pt x="1258838" y="553368"/>
                  </a:lnTo>
                  <a:lnTo>
                    <a:pt x="1270246" y="603416"/>
                  </a:lnTo>
                  <a:lnTo>
                    <a:pt x="1277161" y="654730"/>
                  </a:lnTo>
                  <a:lnTo>
                    <a:pt x="1279487" y="707086"/>
                  </a:lnTo>
                  <a:lnTo>
                    <a:pt x="1277297" y="757678"/>
                  </a:lnTo>
                  <a:lnTo>
                    <a:pt x="1270787" y="807374"/>
                  </a:lnTo>
                  <a:lnTo>
                    <a:pt x="1260048" y="855956"/>
                  </a:lnTo>
                  <a:lnTo>
                    <a:pt x="1245168" y="903205"/>
                  </a:lnTo>
                  <a:lnTo>
                    <a:pt x="1226240" y="948903"/>
                  </a:lnTo>
                  <a:lnTo>
                    <a:pt x="1203352" y="992833"/>
                  </a:lnTo>
                  <a:lnTo>
                    <a:pt x="1176597" y="1034776"/>
                  </a:lnTo>
                  <a:lnTo>
                    <a:pt x="1146064" y="1074515"/>
                  </a:lnTo>
                  <a:lnTo>
                    <a:pt x="1111844" y="1111832"/>
                  </a:lnTo>
                  <a:lnTo>
                    <a:pt x="1074517" y="1146054"/>
                  </a:lnTo>
                  <a:lnTo>
                    <a:pt x="1034769" y="1176590"/>
                  </a:lnTo>
                  <a:lnTo>
                    <a:pt x="992820" y="1203347"/>
                  </a:lnTo>
                  <a:lnTo>
                    <a:pt x="948887" y="1226235"/>
                  </a:lnTo>
                  <a:lnTo>
                    <a:pt x="903187" y="1245165"/>
                  </a:lnTo>
                  <a:lnTo>
                    <a:pt x="855939" y="1260045"/>
                  </a:lnTo>
                  <a:lnTo>
                    <a:pt x="807361" y="1270786"/>
                  </a:lnTo>
                  <a:lnTo>
                    <a:pt x="757671" y="1277297"/>
                  </a:lnTo>
                  <a:lnTo>
                    <a:pt x="707086" y="1279487"/>
                  </a:lnTo>
                  <a:lnTo>
                    <a:pt x="1122007" y="1279487"/>
                  </a:lnTo>
                  <a:lnTo>
                    <a:pt x="1169584" y="1242001"/>
                  </a:lnTo>
                  <a:lnTo>
                    <a:pt x="1207075" y="1207075"/>
                  </a:lnTo>
                  <a:lnTo>
                    <a:pt x="1241998" y="1169584"/>
                  </a:lnTo>
                  <a:lnTo>
                    <a:pt x="1273885" y="1130059"/>
                  </a:lnTo>
                  <a:lnTo>
                    <a:pt x="1302675" y="1088645"/>
                  </a:lnTo>
                  <a:lnTo>
                    <a:pt x="1328308" y="1045492"/>
                  </a:lnTo>
                  <a:lnTo>
                    <a:pt x="1350721" y="1000746"/>
                  </a:lnTo>
                  <a:lnTo>
                    <a:pt x="1369854" y="954555"/>
                  </a:lnTo>
                  <a:lnTo>
                    <a:pt x="1385645" y="907067"/>
                  </a:lnTo>
                  <a:lnTo>
                    <a:pt x="1398034" y="858428"/>
                  </a:lnTo>
                  <a:lnTo>
                    <a:pt x="1406959" y="808786"/>
                  </a:lnTo>
                  <a:lnTo>
                    <a:pt x="1412358" y="758293"/>
                  </a:lnTo>
                  <a:lnTo>
                    <a:pt x="1414172" y="707086"/>
                  </a:lnTo>
                  <a:lnTo>
                    <a:pt x="1412553" y="658471"/>
                  </a:lnTo>
                  <a:lnTo>
                    <a:pt x="1407729" y="610540"/>
                  </a:lnTo>
                  <a:lnTo>
                    <a:pt x="1399750" y="563411"/>
                  </a:lnTo>
                  <a:lnTo>
                    <a:pt x="1388665" y="517200"/>
                  </a:lnTo>
                  <a:lnTo>
                    <a:pt x="1374525" y="472023"/>
                  </a:lnTo>
                  <a:lnTo>
                    <a:pt x="1357380" y="427997"/>
                  </a:lnTo>
                  <a:lnTo>
                    <a:pt x="1337278" y="385238"/>
                  </a:lnTo>
                  <a:lnTo>
                    <a:pt x="1314271" y="343862"/>
                  </a:lnTo>
                  <a:lnTo>
                    <a:pt x="1288409" y="303985"/>
                  </a:lnTo>
                  <a:lnTo>
                    <a:pt x="1259740" y="265725"/>
                  </a:lnTo>
                  <a:lnTo>
                    <a:pt x="1228314" y="229198"/>
                  </a:lnTo>
                  <a:lnTo>
                    <a:pt x="1194183" y="194519"/>
                  </a:lnTo>
                  <a:lnTo>
                    <a:pt x="1157198" y="161716"/>
                  </a:lnTo>
                  <a:lnTo>
                    <a:pt x="1122112" y="134684"/>
                  </a:lnTo>
                  <a:close/>
                </a:path>
              </a:pathLst>
            </a:custGeom>
            <a:solidFill>
              <a:srgbClr val="9E9E9E"/>
            </a:solidFill>
          </p:spPr>
          <p:txBody>
            <a:bodyPr wrap="square" lIns="0" tIns="0" rIns="0" bIns="0" rtlCol="0"/>
            <a:lstStyle/>
            <a:p>
              <a:endParaRPr sz="1637"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7108820" y="3502166"/>
              <a:ext cx="1414780" cy="1414780"/>
            </a:xfrm>
            <a:custGeom>
              <a:avLst/>
              <a:gdLst/>
              <a:ahLst/>
              <a:cxnLst/>
              <a:rect l="l" t="t" r="r" b="b"/>
              <a:pathLst>
                <a:path w="1414780" h="1414779">
                  <a:moveTo>
                    <a:pt x="707086" y="0"/>
                  </a:moveTo>
                  <a:lnTo>
                    <a:pt x="707086" y="134684"/>
                  </a:lnTo>
                  <a:lnTo>
                    <a:pt x="755922" y="136741"/>
                  </a:lnTo>
                  <a:lnTo>
                    <a:pt x="803997" y="142855"/>
                  </a:lnTo>
                  <a:lnTo>
                    <a:pt x="851099" y="152941"/>
                  </a:lnTo>
                  <a:lnTo>
                    <a:pt x="897015" y="166915"/>
                  </a:lnTo>
                  <a:lnTo>
                    <a:pt x="941533" y="184693"/>
                  </a:lnTo>
                  <a:lnTo>
                    <a:pt x="984442" y="206188"/>
                  </a:lnTo>
                  <a:lnTo>
                    <a:pt x="1025530" y="231317"/>
                  </a:lnTo>
                  <a:lnTo>
                    <a:pt x="1064583" y="259995"/>
                  </a:lnTo>
                  <a:lnTo>
                    <a:pt x="1101390" y="292137"/>
                  </a:lnTo>
                  <a:lnTo>
                    <a:pt x="1137748" y="329907"/>
                  </a:lnTo>
                  <a:lnTo>
                    <a:pt x="1170187" y="370282"/>
                  </a:lnTo>
                  <a:lnTo>
                    <a:pt x="1198611" y="413038"/>
                  </a:lnTo>
                  <a:lnTo>
                    <a:pt x="1222925" y="457953"/>
                  </a:lnTo>
                  <a:lnTo>
                    <a:pt x="1243032" y="504803"/>
                  </a:lnTo>
                  <a:lnTo>
                    <a:pt x="1258838" y="553365"/>
                  </a:lnTo>
                  <a:lnTo>
                    <a:pt x="1270246" y="603415"/>
                  </a:lnTo>
                  <a:lnTo>
                    <a:pt x="1277161" y="654730"/>
                  </a:lnTo>
                  <a:lnTo>
                    <a:pt x="1279487" y="707086"/>
                  </a:lnTo>
                  <a:lnTo>
                    <a:pt x="1277297" y="757678"/>
                  </a:lnTo>
                  <a:lnTo>
                    <a:pt x="1270788" y="807373"/>
                  </a:lnTo>
                  <a:lnTo>
                    <a:pt x="1260049" y="855953"/>
                  </a:lnTo>
                  <a:lnTo>
                    <a:pt x="1245170" y="903201"/>
                  </a:lnTo>
                  <a:lnTo>
                    <a:pt x="1226243" y="948898"/>
                  </a:lnTo>
                  <a:lnTo>
                    <a:pt x="1203356" y="992827"/>
                  </a:lnTo>
                  <a:lnTo>
                    <a:pt x="1176601" y="1034771"/>
                  </a:lnTo>
                  <a:lnTo>
                    <a:pt x="1146067" y="1074512"/>
                  </a:lnTo>
                  <a:lnTo>
                    <a:pt x="1111844" y="1111832"/>
                  </a:lnTo>
                  <a:lnTo>
                    <a:pt x="1074517" y="1146054"/>
                  </a:lnTo>
                  <a:lnTo>
                    <a:pt x="1034769" y="1176590"/>
                  </a:lnTo>
                  <a:lnTo>
                    <a:pt x="992820" y="1203347"/>
                  </a:lnTo>
                  <a:lnTo>
                    <a:pt x="948887" y="1226235"/>
                  </a:lnTo>
                  <a:lnTo>
                    <a:pt x="903187" y="1245165"/>
                  </a:lnTo>
                  <a:lnTo>
                    <a:pt x="855939" y="1260045"/>
                  </a:lnTo>
                  <a:lnTo>
                    <a:pt x="807361" y="1270786"/>
                  </a:lnTo>
                  <a:lnTo>
                    <a:pt x="757671" y="1277297"/>
                  </a:lnTo>
                  <a:lnTo>
                    <a:pt x="707086" y="1279487"/>
                  </a:lnTo>
                  <a:lnTo>
                    <a:pt x="656501" y="1277297"/>
                  </a:lnTo>
                  <a:lnTo>
                    <a:pt x="606810" y="1270786"/>
                  </a:lnTo>
                  <a:lnTo>
                    <a:pt x="558232" y="1260045"/>
                  </a:lnTo>
                  <a:lnTo>
                    <a:pt x="510984" y="1245165"/>
                  </a:lnTo>
                  <a:lnTo>
                    <a:pt x="465285" y="1226235"/>
                  </a:lnTo>
                  <a:lnTo>
                    <a:pt x="421352" y="1203347"/>
                  </a:lnTo>
                  <a:lnTo>
                    <a:pt x="379402" y="1176590"/>
                  </a:lnTo>
                  <a:lnTo>
                    <a:pt x="339655" y="1146054"/>
                  </a:lnTo>
                  <a:lnTo>
                    <a:pt x="302327" y="1111832"/>
                  </a:lnTo>
                  <a:lnTo>
                    <a:pt x="268105" y="1074515"/>
                  </a:lnTo>
                  <a:lnTo>
                    <a:pt x="237571" y="1034776"/>
                  </a:lnTo>
                  <a:lnTo>
                    <a:pt x="210816" y="992833"/>
                  </a:lnTo>
                  <a:lnTo>
                    <a:pt x="187929" y="948903"/>
                  </a:lnTo>
                  <a:lnTo>
                    <a:pt x="169001" y="903205"/>
                  </a:lnTo>
                  <a:lnTo>
                    <a:pt x="154123" y="855956"/>
                  </a:lnTo>
                  <a:lnTo>
                    <a:pt x="143384" y="807374"/>
                  </a:lnTo>
                  <a:lnTo>
                    <a:pt x="136874" y="757678"/>
                  </a:lnTo>
                  <a:lnTo>
                    <a:pt x="134684" y="707086"/>
                  </a:lnTo>
                  <a:lnTo>
                    <a:pt x="0" y="707086"/>
                  </a:lnTo>
                  <a:lnTo>
                    <a:pt x="1813" y="758293"/>
                  </a:lnTo>
                  <a:lnTo>
                    <a:pt x="7213" y="808792"/>
                  </a:lnTo>
                  <a:lnTo>
                    <a:pt x="16138" y="858435"/>
                  </a:lnTo>
                  <a:lnTo>
                    <a:pt x="28527" y="907075"/>
                  </a:lnTo>
                  <a:lnTo>
                    <a:pt x="44319" y="954564"/>
                  </a:lnTo>
                  <a:lnTo>
                    <a:pt x="63452" y="1000756"/>
                  </a:lnTo>
                  <a:lnTo>
                    <a:pt x="85867" y="1045501"/>
                  </a:lnTo>
                  <a:lnTo>
                    <a:pt x="111501" y="1088653"/>
                  </a:lnTo>
                  <a:lnTo>
                    <a:pt x="140293" y="1130064"/>
                  </a:lnTo>
                  <a:lnTo>
                    <a:pt x="172183" y="1169587"/>
                  </a:lnTo>
                  <a:lnTo>
                    <a:pt x="207109" y="1207075"/>
                  </a:lnTo>
                  <a:lnTo>
                    <a:pt x="244597" y="1242001"/>
                  </a:lnTo>
                  <a:lnTo>
                    <a:pt x="284121" y="1273890"/>
                  </a:lnTo>
                  <a:lnTo>
                    <a:pt x="325533" y="1302681"/>
                  </a:lnTo>
                  <a:lnTo>
                    <a:pt x="368686" y="1328313"/>
                  </a:lnTo>
                  <a:lnTo>
                    <a:pt x="413432" y="1350726"/>
                  </a:lnTo>
                  <a:lnTo>
                    <a:pt x="459623" y="1369858"/>
                  </a:lnTo>
                  <a:lnTo>
                    <a:pt x="507111" y="1385649"/>
                  </a:lnTo>
                  <a:lnTo>
                    <a:pt x="555750" y="1398036"/>
                  </a:lnTo>
                  <a:lnTo>
                    <a:pt x="605390" y="1406960"/>
                  </a:lnTo>
                  <a:lnTo>
                    <a:pt x="655885" y="1412359"/>
                  </a:lnTo>
                  <a:lnTo>
                    <a:pt x="707086" y="1414172"/>
                  </a:lnTo>
                  <a:lnTo>
                    <a:pt x="758290" y="1412359"/>
                  </a:lnTo>
                  <a:lnTo>
                    <a:pt x="808786" y="1406960"/>
                  </a:lnTo>
                  <a:lnTo>
                    <a:pt x="858428" y="1398036"/>
                  </a:lnTo>
                  <a:lnTo>
                    <a:pt x="907067" y="1385649"/>
                  </a:lnTo>
                  <a:lnTo>
                    <a:pt x="954555" y="1369858"/>
                  </a:lnTo>
                  <a:lnTo>
                    <a:pt x="1000746" y="1350726"/>
                  </a:lnTo>
                  <a:lnTo>
                    <a:pt x="1045492" y="1328313"/>
                  </a:lnTo>
                  <a:lnTo>
                    <a:pt x="1088645" y="1302681"/>
                  </a:lnTo>
                  <a:lnTo>
                    <a:pt x="1130059" y="1273890"/>
                  </a:lnTo>
                  <a:lnTo>
                    <a:pt x="1169584" y="1242001"/>
                  </a:lnTo>
                  <a:lnTo>
                    <a:pt x="1207075" y="1207075"/>
                  </a:lnTo>
                  <a:lnTo>
                    <a:pt x="1241998" y="1169584"/>
                  </a:lnTo>
                  <a:lnTo>
                    <a:pt x="1273885" y="1130059"/>
                  </a:lnTo>
                  <a:lnTo>
                    <a:pt x="1302676" y="1088645"/>
                  </a:lnTo>
                  <a:lnTo>
                    <a:pt x="1328308" y="1045492"/>
                  </a:lnTo>
                  <a:lnTo>
                    <a:pt x="1350721" y="1000746"/>
                  </a:lnTo>
                  <a:lnTo>
                    <a:pt x="1369854" y="954555"/>
                  </a:lnTo>
                  <a:lnTo>
                    <a:pt x="1385645" y="907067"/>
                  </a:lnTo>
                  <a:lnTo>
                    <a:pt x="1398034" y="858428"/>
                  </a:lnTo>
                  <a:lnTo>
                    <a:pt x="1406959" y="808786"/>
                  </a:lnTo>
                  <a:lnTo>
                    <a:pt x="1412359" y="758290"/>
                  </a:lnTo>
                  <a:lnTo>
                    <a:pt x="1414172" y="707086"/>
                  </a:lnTo>
                  <a:lnTo>
                    <a:pt x="1412553" y="658471"/>
                  </a:lnTo>
                  <a:lnTo>
                    <a:pt x="1407729" y="610540"/>
                  </a:lnTo>
                  <a:lnTo>
                    <a:pt x="1399750" y="563411"/>
                  </a:lnTo>
                  <a:lnTo>
                    <a:pt x="1388665" y="517200"/>
                  </a:lnTo>
                  <a:lnTo>
                    <a:pt x="1374525" y="472022"/>
                  </a:lnTo>
                  <a:lnTo>
                    <a:pt x="1357380" y="427995"/>
                  </a:lnTo>
                  <a:lnTo>
                    <a:pt x="1337278" y="385235"/>
                  </a:lnTo>
                  <a:lnTo>
                    <a:pt x="1314272" y="343858"/>
                  </a:lnTo>
                  <a:lnTo>
                    <a:pt x="1288409" y="303980"/>
                  </a:lnTo>
                  <a:lnTo>
                    <a:pt x="1259740" y="265718"/>
                  </a:lnTo>
                  <a:lnTo>
                    <a:pt x="1228315" y="229188"/>
                  </a:lnTo>
                  <a:lnTo>
                    <a:pt x="1194183" y="194507"/>
                  </a:lnTo>
                  <a:lnTo>
                    <a:pt x="1157198" y="161706"/>
                  </a:lnTo>
                  <a:lnTo>
                    <a:pt x="1118322" y="131758"/>
                  </a:lnTo>
                  <a:lnTo>
                    <a:pt x="1077699" y="104717"/>
                  </a:lnTo>
                  <a:lnTo>
                    <a:pt x="1035474" y="80643"/>
                  </a:lnTo>
                  <a:lnTo>
                    <a:pt x="991789" y="59592"/>
                  </a:lnTo>
                  <a:lnTo>
                    <a:pt x="946789" y="41623"/>
                  </a:lnTo>
                  <a:lnTo>
                    <a:pt x="900617" y="26792"/>
                  </a:lnTo>
                  <a:lnTo>
                    <a:pt x="853417" y="15156"/>
                  </a:lnTo>
                  <a:lnTo>
                    <a:pt x="805332" y="6774"/>
                  </a:lnTo>
                  <a:lnTo>
                    <a:pt x="756507" y="1703"/>
                  </a:lnTo>
                  <a:lnTo>
                    <a:pt x="707086" y="0"/>
                  </a:lnTo>
                  <a:close/>
                </a:path>
              </a:pathLst>
            </a:custGeom>
            <a:solidFill>
              <a:srgbClr val="2F2F2F"/>
            </a:solidFill>
          </p:spPr>
          <p:txBody>
            <a:bodyPr wrap="square" lIns="0" tIns="0" rIns="0" bIns="0" rtlCol="0"/>
            <a:lstStyle/>
            <a:p>
              <a:endParaRPr sz="1637"/>
            </a:p>
          </p:txBody>
        </p:sp>
      </p:grpSp>
      <p:sp>
        <p:nvSpPr>
          <p:cNvPr id="110" name="object 110"/>
          <p:cNvSpPr txBox="1"/>
          <p:nvPr/>
        </p:nvSpPr>
        <p:spPr>
          <a:xfrm>
            <a:off x="15984229" y="3714169"/>
            <a:ext cx="455724" cy="216419"/>
          </a:xfrm>
          <a:prstGeom prst="rect">
            <a:avLst/>
          </a:prstGeom>
        </p:spPr>
        <p:txBody>
          <a:bodyPr vert="horz" wrap="square" lIns="0" tIns="13285" rIns="0" bIns="0" rtlCol="0">
            <a:spAutoFit/>
          </a:bodyPr>
          <a:lstStyle/>
          <a:p>
            <a:pPr marL="11552">
              <a:spcBef>
                <a:spcPts val="105"/>
              </a:spcBef>
            </a:pPr>
            <a:r>
              <a:rPr sz="1319" dirty="0">
                <a:solidFill>
                  <a:srgbClr val="666666"/>
                </a:solidFill>
                <a:latin typeface="Montserrat"/>
                <a:cs typeface="Montserrat"/>
              </a:rPr>
              <a:t>7</a:t>
            </a:r>
            <a:r>
              <a:rPr sz="1319" spc="18" dirty="0">
                <a:solidFill>
                  <a:srgbClr val="666666"/>
                </a:solidFill>
                <a:latin typeface="Montserrat"/>
                <a:cs typeface="Montserrat"/>
              </a:rPr>
              <a:t> </a:t>
            </a:r>
            <a:r>
              <a:rPr sz="1319" dirty="0">
                <a:solidFill>
                  <a:srgbClr val="666666"/>
                </a:solidFill>
                <a:latin typeface="Montserrat"/>
                <a:cs typeface="Montserrat"/>
              </a:rPr>
              <a:t>5</a:t>
            </a:r>
            <a:r>
              <a:rPr sz="1319" spc="59" dirty="0">
                <a:solidFill>
                  <a:srgbClr val="666666"/>
                </a:solidFill>
                <a:latin typeface="Montserrat"/>
                <a:cs typeface="Montserrat"/>
              </a:rPr>
              <a:t> </a:t>
            </a:r>
            <a:r>
              <a:rPr sz="1319" spc="-45" dirty="0">
                <a:solidFill>
                  <a:srgbClr val="666666"/>
                </a:solidFill>
                <a:latin typeface="Montserrat"/>
                <a:cs typeface="Montserrat"/>
              </a:rPr>
              <a:t>%</a:t>
            </a:r>
            <a:endParaRPr sz="1319">
              <a:latin typeface="Montserrat"/>
              <a:cs typeface="Montserrat"/>
            </a:endParaRPr>
          </a:p>
        </p:txBody>
      </p:sp>
      <p:pic>
        <p:nvPicPr>
          <p:cNvPr id="111" name="object 3">
            <a:extLst>
              <a:ext uri="{FF2B5EF4-FFF2-40B4-BE49-F238E27FC236}">
                <a16:creationId xmlns:a16="http://schemas.microsoft.com/office/drawing/2014/main" id="{031B5A45-9BEC-FF40-8E72-A5123DC712B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987083" y="9075976"/>
            <a:ext cx="1849154" cy="89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524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19588" y="2089238"/>
            <a:ext cx="6244411" cy="1549964"/>
          </a:xfrm>
          <a:prstGeom prst="rect">
            <a:avLst/>
          </a:prstGeom>
        </p:spPr>
        <p:txBody>
          <a:bodyPr vert="horz" wrap="square" lIns="0" tIns="10974" rIns="0" bIns="0" rtlCol="0">
            <a:spAutoFit/>
          </a:bodyPr>
          <a:lstStyle/>
          <a:p>
            <a:pPr marL="11552">
              <a:spcBef>
                <a:spcPts val="86"/>
              </a:spcBef>
            </a:pPr>
            <a:r>
              <a:rPr dirty="0"/>
              <a:t>I</a:t>
            </a:r>
            <a:r>
              <a:rPr spc="200" dirty="0"/>
              <a:t> </a:t>
            </a:r>
            <a:r>
              <a:rPr dirty="0"/>
              <a:t>M</a:t>
            </a:r>
            <a:r>
              <a:rPr spc="205" dirty="0"/>
              <a:t> </a:t>
            </a:r>
            <a:r>
              <a:rPr dirty="0"/>
              <a:t>A</a:t>
            </a:r>
            <a:r>
              <a:rPr spc="91" dirty="0"/>
              <a:t> </a:t>
            </a:r>
            <a:r>
              <a:rPr dirty="0"/>
              <a:t>G</a:t>
            </a:r>
            <a:r>
              <a:rPr spc="208" dirty="0"/>
              <a:t> </a:t>
            </a:r>
            <a:r>
              <a:rPr spc="-45" dirty="0"/>
              <a:t>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131608" y="1617832"/>
            <a:ext cx="439550" cy="148150"/>
          </a:xfrm>
          <a:prstGeom prst="rect">
            <a:avLst/>
          </a:prstGeom>
        </p:spPr>
        <p:txBody>
          <a:bodyPr vert="horz" wrap="square" lIns="0" tIns="15018" rIns="0" bIns="0" rtlCol="0">
            <a:spAutoFit/>
          </a:bodyPr>
          <a:lstStyle/>
          <a:p>
            <a:pPr marL="11552">
              <a:spcBef>
                <a:spcPts val="118"/>
              </a:spcBef>
            </a:pPr>
            <a:r>
              <a:rPr sz="864" b="1" spc="64" dirty="0">
                <a:latin typeface="Raleway-SemiBold"/>
                <a:cs typeface="Raleway-SemiBold"/>
              </a:rPr>
              <a:t>T</a:t>
            </a:r>
            <a:r>
              <a:rPr sz="864" b="1" dirty="0">
                <a:latin typeface="Raleway-SemiBold"/>
                <a:cs typeface="Raleway-SemiBold"/>
              </a:rPr>
              <a:t> </a:t>
            </a:r>
            <a:r>
              <a:rPr sz="864" b="1" spc="64" dirty="0">
                <a:latin typeface="Raleway-SemiBold"/>
                <a:cs typeface="Raleway-SemiBold"/>
              </a:rPr>
              <a:t>E</a:t>
            </a:r>
            <a:r>
              <a:rPr sz="864" b="1" spc="5" dirty="0">
                <a:latin typeface="Raleway-SemiBold"/>
                <a:cs typeface="Raleway-SemiBold"/>
              </a:rPr>
              <a:t> </a:t>
            </a:r>
            <a:r>
              <a:rPr sz="864" b="1" spc="64" dirty="0">
                <a:latin typeface="Raleway-SemiBold"/>
                <a:cs typeface="Raleway-SemiBold"/>
              </a:rPr>
              <a:t>X</a:t>
            </a:r>
            <a:r>
              <a:rPr sz="864" b="1" dirty="0">
                <a:latin typeface="Raleway-SemiBold"/>
                <a:cs typeface="Raleway-SemiBold"/>
              </a:rPr>
              <a:t> </a:t>
            </a:r>
            <a:r>
              <a:rPr sz="864" b="1" spc="-55" dirty="0">
                <a:latin typeface="Raleway-SemiBold"/>
                <a:cs typeface="Raleway-SemiBold"/>
              </a:rPr>
              <a:t>T</a:t>
            </a:r>
            <a:r>
              <a:rPr sz="864" b="1" dirty="0">
                <a:latin typeface="Raleway-SemiBold"/>
                <a:cs typeface="Raleway-SemiBold"/>
              </a:rPr>
              <a:t> </a:t>
            </a:r>
            <a:endParaRPr sz="864">
              <a:latin typeface="Raleway-SemiBold"/>
              <a:cs typeface="Raleway-SemiBol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04472" y="8157009"/>
            <a:ext cx="439550" cy="148150"/>
          </a:xfrm>
          <a:prstGeom prst="rect">
            <a:avLst/>
          </a:prstGeom>
        </p:spPr>
        <p:txBody>
          <a:bodyPr vert="horz" wrap="square" lIns="0" tIns="15018" rIns="0" bIns="0" rtlCol="0">
            <a:spAutoFit/>
          </a:bodyPr>
          <a:lstStyle/>
          <a:p>
            <a:pPr marL="11552">
              <a:spcBef>
                <a:spcPts val="118"/>
              </a:spcBef>
            </a:pPr>
            <a:r>
              <a:rPr sz="864" b="1" spc="64" dirty="0">
                <a:latin typeface="Raleway-SemiBold"/>
                <a:cs typeface="Raleway-SemiBold"/>
              </a:rPr>
              <a:t>T</a:t>
            </a:r>
            <a:r>
              <a:rPr sz="864" b="1" dirty="0">
                <a:latin typeface="Raleway-SemiBold"/>
                <a:cs typeface="Raleway-SemiBold"/>
              </a:rPr>
              <a:t> </a:t>
            </a:r>
            <a:r>
              <a:rPr sz="864" b="1" spc="64" dirty="0">
                <a:latin typeface="Raleway-SemiBold"/>
                <a:cs typeface="Raleway-SemiBold"/>
              </a:rPr>
              <a:t>E</a:t>
            </a:r>
            <a:r>
              <a:rPr sz="864" b="1" spc="5" dirty="0">
                <a:latin typeface="Raleway-SemiBold"/>
                <a:cs typeface="Raleway-SemiBold"/>
              </a:rPr>
              <a:t> </a:t>
            </a:r>
            <a:r>
              <a:rPr sz="864" b="1" spc="64" dirty="0">
                <a:latin typeface="Raleway-SemiBold"/>
                <a:cs typeface="Raleway-SemiBold"/>
              </a:rPr>
              <a:t>X</a:t>
            </a:r>
            <a:r>
              <a:rPr sz="864" b="1" dirty="0">
                <a:latin typeface="Raleway-SemiBold"/>
                <a:cs typeface="Raleway-SemiBold"/>
              </a:rPr>
              <a:t> </a:t>
            </a:r>
            <a:r>
              <a:rPr sz="864" b="1" spc="-55" dirty="0">
                <a:latin typeface="Raleway-SemiBold"/>
                <a:cs typeface="Raleway-SemiBold"/>
              </a:rPr>
              <a:t>T</a:t>
            </a:r>
            <a:r>
              <a:rPr sz="864" b="1" dirty="0">
                <a:latin typeface="Raleway-SemiBold"/>
                <a:cs typeface="Raleway-SemiBold"/>
              </a:rPr>
              <a:t> </a:t>
            </a:r>
            <a:endParaRPr sz="864">
              <a:latin typeface="Raleway-SemiBold"/>
              <a:cs typeface="Raleway-SemiBold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218887" y="2219544"/>
            <a:ext cx="0" cy="452836"/>
          </a:xfrm>
          <a:custGeom>
            <a:avLst/>
            <a:gdLst/>
            <a:ahLst/>
            <a:cxnLst/>
            <a:rect l="l" t="t" r="r" b="b"/>
            <a:pathLst>
              <a:path h="497839">
                <a:moveTo>
                  <a:pt x="0" y="0"/>
                </a:moveTo>
                <a:lnTo>
                  <a:pt x="0" y="497702"/>
                </a:lnTo>
              </a:path>
            </a:pathLst>
          </a:custGeom>
          <a:ln w="3175">
            <a:solidFill>
              <a:srgbClr val="010101"/>
            </a:solidFill>
          </a:ln>
        </p:spPr>
        <p:txBody>
          <a:bodyPr wrap="square" lIns="0" tIns="0" rIns="0" bIns="0" rtlCol="0"/>
          <a:lstStyle/>
          <a:p>
            <a:endParaRPr sz="1637"/>
          </a:p>
        </p:txBody>
      </p:sp>
      <p:grpSp>
        <p:nvGrpSpPr>
          <p:cNvPr id="6" name="object 6"/>
          <p:cNvGrpSpPr/>
          <p:nvPr/>
        </p:nvGrpSpPr>
        <p:grpSpPr>
          <a:xfrm>
            <a:off x="863811" y="1218374"/>
            <a:ext cx="10619118" cy="8065562"/>
            <a:chOff x="948953" y="1339459"/>
            <a:chExt cx="11674475" cy="8867140"/>
          </a:xfrm>
        </p:grpSpPr>
        <p:sp>
          <p:nvSpPr>
            <p:cNvPr id="7" name="object 7"/>
            <p:cNvSpPr/>
            <p:nvPr/>
          </p:nvSpPr>
          <p:spPr>
            <a:xfrm>
              <a:off x="6193059" y="8972478"/>
              <a:ext cx="0" cy="497840"/>
            </a:xfrm>
            <a:custGeom>
              <a:avLst/>
              <a:gdLst/>
              <a:ahLst/>
              <a:cxnLst/>
              <a:rect l="l" t="t" r="r" b="b"/>
              <a:pathLst>
                <a:path h="497840">
                  <a:moveTo>
                    <a:pt x="0" y="0"/>
                  </a:moveTo>
                  <a:lnTo>
                    <a:pt x="0" y="497702"/>
                  </a:lnTo>
                </a:path>
              </a:pathLst>
            </a:custGeom>
            <a:ln w="317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 sz="1637"/>
            </a:p>
          </p:txBody>
        </p:sp>
        <p:sp>
          <p:nvSpPr>
            <p:cNvPr id="8" name="object 8"/>
            <p:cNvSpPr/>
            <p:nvPr/>
          </p:nvSpPr>
          <p:spPr>
            <a:xfrm>
              <a:off x="948953" y="1591487"/>
              <a:ext cx="6393180" cy="6393180"/>
            </a:xfrm>
            <a:custGeom>
              <a:avLst/>
              <a:gdLst/>
              <a:ahLst/>
              <a:cxnLst/>
              <a:rect l="l" t="t" r="r" b="b"/>
              <a:pathLst>
                <a:path w="6393180" h="6393180">
                  <a:moveTo>
                    <a:pt x="3196388" y="0"/>
                  </a:moveTo>
                  <a:lnTo>
                    <a:pt x="0" y="3196388"/>
                  </a:lnTo>
                  <a:lnTo>
                    <a:pt x="3196388" y="6392789"/>
                  </a:lnTo>
                  <a:lnTo>
                    <a:pt x="6392777" y="3196388"/>
                  </a:lnTo>
                  <a:lnTo>
                    <a:pt x="3196388" y="0"/>
                  </a:lnTo>
                  <a:close/>
                </a:path>
              </a:pathLst>
            </a:custGeom>
            <a:solidFill>
              <a:srgbClr val="2F2F2F"/>
            </a:solidFill>
          </p:spPr>
          <p:txBody>
            <a:bodyPr wrap="square" lIns="0" tIns="0" rIns="0" bIns="0" rtlCol="0"/>
            <a:lstStyle/>
            <a:p>
              <a:endParaRPr sz="1637"/>
            </a:p>
          </p:txBody>
        </p:sp>
        <p:sp>
          <p:nvSpPr>
            <p:cNvPr id="9" name="object 9"/>
            <p:cNvSpPr/>
            <p:nvPr/>
          </p:nvSpPr>
          <p:spPr>
            <a:xfrm>
              <a:off x="5999008" y="3813515"/>
              <a:ext cx="6393180" cy="6393180"/>
            </a:xfrm>
            <a:custGeom>
              <a:avLst/>
              <a:gdLst/>
              <a:ahLst/>
              <a:cxnLst/>
              <a:rect l="l" t="t" r="r" b="b"/>
              <a:pathLst>
                <a:path w="6393180" h="6393180">
                  <a:moveTo>
                    <a:pt x="3196401" y="0"/>
                  </a:moveTo>
                  <a:lnTo>
                    <a:pt x="0" y="3196388"/>
                  </a:lnTo>
                  <a:lnTo>
                    <a:pt x="3196401" y="6392789"/>
                  </a:lnTo>
                  <a:lnTo>
                    <a:pt x="6392789" y="3196388"/>
                  </a:lnTo>
                  <a:lnTo>
                    <a:pt x="3196401" y="0"/>
                  </a:lnTo>
                  <a:close/>
                </a:path>
              </a:pathLst>
            </a:custGeom>
            <a:solidFill>
              <a:srgbClr val="062E6D"/>
            </a:solidFill>
          </p:spPr>
          <p:txBody>
            <a:bodyPr wrap="square" lIns="0" tIns="0" rIns="0" bIns="0" rtlCol="0"/>
            <a:lstStyle/>
            <a:p>
              <a:endParaRPr sz="1637"/>
            </a:p>
          </p:txBody>
        </p:sp>
        <p:sp>
          <p:nvSpPr>
            <p:cNvPr id="10" name="object 10"/>
            <p:cNvSpPr/>
            <p:nvPr/>
          </p:nvSpPr>
          <p:spPr>
            <a:xfrm>
              <a:off x="1008654" y="1341030"/>
              <a:ext cx="2488565" cy="2654935"/>
            </a:xfrm>
            <a:custGeom>
              <a:avLst/>
              <a:gdLst/>
              <a:ahLst/>
              <a:cxnLst/>
              <a:rect l="l" t="t" r="r" b="b"/>
              <a:pathLst>
                <a:path w="2488565" h="2654935">
                  <a:moveTo>
                    <a:pt x="0" y="2654419"/>
                  </a:moveTo>
                  <a:lnTo>
                    <a:pt x="2488510" y="0"/>
                  </a:lnTo>
                </a:path>
              </a:pathLst>
            </a:custGeom>
            <a:ln w="317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 sz="1637"/>
            </a:p>
          </p:txBody>
        </p:sp>
        <p:sp>
          <p:nvSpPr>
            <p:cNvPr id="11" name="object 11"/>
            <p:cNvSpPr/>
            <p:nvPr/>
          </p:nvSpPr>
          <p:spPr>
            <a:xfrm>
              <a:off x="10050255" y="7520840"/>
              <a:ext cx="2571750" cy="2654935"/>
            </a:xfrm>
            <a:custGeom>
              <a:avLst/>
              <a:gdLst/>
              <a:ahLst/>
              <a:cxnLst/>
              <a:rect l="l" t="t" r="r" b="b"/>
              <a:pathLst>
                <a:path w="2571750" h="2654934">
                  <a:moveTo>
                    <a:pt x="0" y="2654419"/>
                  </a:moveTo>
                  <a:lnTo>
                    <a:pt x="2571465" y="0"/>
                  </a:lnTo>
                </a:path>
              </a:pathLst>
            </a:custGeom>
            <a:ln w="317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 sz="1637"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5650645" y="6060777"/>
            <a:ext cx="472474" cy="159212"/>
          </a:xfrm>
          <a:prstGeom prst="rect">
            <a:avLst/>
          </a:prstGeom>
        </p:spPr>
        <p:txBody>
          <a:bodyPr vert="horz" wrap="square" lIns="0" tIns="12130" rIns="0" bIns="0" rtlCol="0">
            <a:spAutoFit/>
          </a:bodyPr>
          <a:lstStyle/>
          <a:p>
            <a:pPr marL="11552">
              <a:spcBef>
                <a:spcPts val="96"/>
              </a:spcBef>
            </a:pPr>
            <a:r>
              <a:rPr sz="955" b="1" spc="50" dirty="0">
                <a:latin typeface="Raleway-SemiBold"/>
                <a:cs typeface="Raleway-SemiBold"/>
              </a:rPr>
              <a:t>T</a:t>
            </a:r>
            <a:r>
              <a:rPr sz="955" b="1" dirty="0">
                <a:latin typeface="Raleway-SemiBold"/>
                <a:cs typeface="Raleway-SemiBold"/>
              </a:rPr>
              <a:t> </a:t>
            </a:r>
            <a:r>
              <a:rPr sz="955" b="1" spc="50" dirty="0">
                <a:latin typeface="Raleway-SemiBold"/>
                <a:cs typeface="Raleway-SemiBold"/>
              </a:rPr>
              <a:t>E</a:t>
            </a:r>
            <a:r>
              <a:rPr sz="955" b="1" dirty="0">
                <a:latin typeface="Raleway-SemiBold"/>
                <a:cs typeface="Raleway-SemiBold"/>
              </a:rPr>
              <a:t> </a:t>
            </a:r>
            <a:r>
              <a:rPr sz="955" b="1" spc="50" dirty="0">
                <a:latin typeface="Raleway-SemiBold"/>
                <a:cs typeface="Raleway-SemiBold"/>
              </a:rPr>
              <a:t>X</a:t>
            </a:r>
            <a:r>
              <a:rPr sz="955" b="1" dirty="0">
                <a:latin typeface="Raleway-SemiBold"/>
                <a:cs typeface="Raleway-SemiBold"/>
              </a:rPr>
              <a:t> </a:t>
            </a:r>
            <a:r>
              <a:rPr sz="955" b="1" spc="-45" dirty="0">
                <a:latin typeface="Raleway-SemiBold"/>
                <a:cs typeface="Raleway-SemiBold"/>
              </a:rPr>
              <a:t>T </a:t>
            </a:r>
            <a:endParaRPr sz="955">
              <a:latin typeface="Raleway-SemiBold"/>
              <a:cs typeface="Raleway-SemiBold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21234" y="9647263"/>
            <a:ext cx="1908958" cy="425533"/>
          </a:xfrm>
          <a:prstGeom prst="rect">
            <a:avLst/>
          </a:prstGeom>
        </p:spPr>
        <p:txBody>
          <a:bodyPr vert="horz" wrap="square" lIns="0" tIns="15018" rIns="0" bIns="0" rtlCol="0">
            <a:spAutoFit/>
          </a:bodyPr>
          <a:lstStyle/>
          <a:p>
            <a:pPr marL="11552">
              <a:lnSpc>
                <a:spcPts val="1555"/>
              </a:lnSpc>
              <a:spcBef>
                <a:spcPts val="118"/>
              </a:spcBef>
            </a:pPr>
            <a:r>
              <a:rPr sz="1319" dirty="0">
                <a:latin typeface="Arial Unicode MS"/>
                <a:cs typeface="Arial Unicode MS"/>
              </a:rPr>
              <a:t>FOLLOW</a:t>
            </a:r>
            <a:r>
              <a:rPr sz="1319" spc="-86" dirty="0">
                <a:latin typeface="Arial Unicode MS"/>
                <a:cs typeface="Arial Unicode MS"/>
              </a:rPr>
              <a:t> </a:t>
            </a:r>
            <a:r>
              <a:rPr sz="1319" dirty="0">
                <a:latin typeface="Arial Unicode MS"/>
                <a:cs typeface="Arial Unicode MS"/>
              </a:rPr>
              <a:t>|</a:t>
            </a:r>
            <a:r>
              <a:rPr sz="1319" spc="-41" dirty="0">
                <a:latin typeface="Arial Unicode MS"/>
                <a:cs typeface="Arial Unicode MS"/>
              </a:rPr>
              <a:t> </a:t>
            </a:r>
            <a:r>
              <a:rPr sz="1319" dirty="0">
                <a:latin typeface="Arial Unicode MS"/>
                <a:cs typeface="Arial Unicode MS"/>
              </a:rPr>
              <a:t>LIKE</a:t>
            </a:r>
            <a:r>
              <a:rPr sz="1319" spc="-36" dirty="0">
                <a:latin typeface="Arial Unicode MS"/>
                <a:cs typeface="Arial Unicode MS"/>
              </a:rPr>
              <a:t> </a:t>
            </a:r>
            <a:r>
              <a:rPr sz="1319" dirty="0">
                <a:latin typeface="Arial Unicode MS"/>
                <a:cs typeface="Arial Unicode MS"/>
              </a:rPr>
              <a:t>|</a:t>
            </a:r>
            <a:r>
              <a:rPr sz="1319" spc="-41" dirty="0">
                <a:latin typeface="Arial Unicode MS"/>
                <a:cs typeface="Arial Unicode MS"/>
              </a:rPr>
              <a:t> </a:t>
            </a:r>
            <a:r>
              <a:rPr sz="1319" spc="-9" dirty="0">
                <a:latin typeface="Arial Unicode MS"/>
                <a:cs typeface="Arial Unicode MS"/>
              </a:rPr>
              <a:t>SHARE</a:t>
            </a:r>
            <a:endParaRPr sz="1319">
              <a:latin typeface="Arial Unicode MS"/>
              <a:cs typeface="Arial Unicode MS"/>
            </a:endParaRPr>
          </a:p>
          <a:p>
            <a:pPr marL="11552">
              <a:lnSpc>
                <a:spcPts val="1555"/>
              </a:lnSpc>
            </a:pPr>
            <a:r>
              <a:rPr sz="1319" spc="-9" dirty="0">
                <a:latin typeface="Arial Unicode MS"/>
                <a:cs typeface="Arial Unicode MS"/>
              </a:rPr>
              <a:t>#UNIMASoﬃcial</a:t>
            </a:r>
            <a:endParaRPr sz="1319">
              <a:latin typeface="Arial Unicode MS"/>
              <a:cs typeface="Arial Unicode MS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664808" y="9282686"/>
            <a:ext cx="355222" cy="354644"/>
            <a:chOff x="17100908" y="9834333"/>
            <a:chExt cx="390525" cy="389890"/>
          </a:xfrm>
        </p:grpSpPr>
        <p:sp>
          <p:nvSpPr>
            <p:cNvPr id="16" name="object 16"/>
            <p:cNvSpPr/>
            <p:nvPr/>
          </p:nvSpPr>
          <p:spPr>
            <a:xfrm>
              <a:off x="17100908" y="9834333"/>
              <a:ext cx="390525" cy="389890"/>
            </a:xfrm>
            <a:custGeom>
              <a:avLst/>
              <a:gdLst/>
              <a:ahLst/>
              <a:cxnLst/>
              <a:rect l="l" t="t" r="r" b="b"/>
              <a:pathLst>
                <a:path w="390525" h="389890">
                  <a:moveTo>
                    <a:pt x="195248" y="0"/>
                  </a:moveTo>
                  <a:lnTo>
                    <a:pt x="150538" y="5136"/>
                  </a:lnTo>
                  <a:lnTo>
                    <a:pt x="109465" y="19772"/>
                  </a:lnTo>
                  <a:lnTo>
                    <a:pt x="73209" y="42744"/>
                  </a:lnTo>
                  <a:lnTo>
                    <a:pt x="42953" y="72891"/>
                  </a:lnTo>
                  <a:lnTo>
                    <a:pt x="19878" y="109050"/>
                  </a:lnTo>
                  <a:lnTo>
                    <a:pt x="5166" y="150060"/>
                  </a:lnTo>
                  <a:lnTo>
                    <a:pt x="0" y="194758"/>
                  </a:lnTo>
                  <a:lnTo>
                    <a:pt x="5251" y="239793"/>
                  </a:lnTo>
                  <a:lnTo>
                    <a:pt x="20205" y="281127"/>
                  </a:lnTo>
                  <a:lnTo>
                    <a:pt x="43658" y="317559"/>
                  </a:lnTo>
                  <a:lnTo>
                    <a:pt x="74409" y="347887"/>
                  </a:lnTo>
                  <a:lnTo>
                    <a:pt x="111254" y="370908"/>
                  </a:lnTo>
                  <a:lnTo>
                    <a:pt x="152992" y="385420"/>
                  </a:lnTo>
                  <a:lnTo>
                    <a:pt x="195248" y="389881"/>
                  </a:lnTo>
                  <a:lnTo>
                    <a:pt x="206330" y="389881"/>
                  </a:lnTo>
                  <a:lnTo>
                    <a:pt x="259630" y="378816"/>
                  </a:lnTo>
                  <a:lnTo>
                    <a:pt x="302304" y="357698"/>
                  </a:lnTo>
                  <a:lnTo>
                    <a:pt x="338265" y="327128"/>
                  </a:lnTo>
                  <a:lnTo>
                    <a:pt x="365922" y="288711"/>
                  </a:lnTo>
                  <a:lnTo>
                    <a:pt x="383682" y="244052"/>
                  </a:lnTo>
                  <a:lnTo>
                    <a:pt x="389956" y="194758"/>
                  </a:lnTo>
                  <a:lnTo>
                    <a:pt x="384822" y="150060"/>
                  </a:lnTo>
                  <a:lnTo>
                    <a:pt x="370194" y="109050"/>
                  </a:lnTo>
                  <a:lnTo>
                    <a:pt x="347232" y="72891"/>
                  </a:lnTo>
                  <a:lnTo>
                    <a:pt x="317096" y="42744"/>
                  </a:lnTo>
                  <a:lnTo>
                    <a:pt x="280946" y="19772"/>
                  </a:lnTo>
                  <a:lnTo>
                    <a:pt x="239943" y="5136"/>
                  </a:lnTo>
                  <a:lnTo>
                    <a:pt x="195248" y="0"/>
                  </a:lnTo>
                  <a:close/>
                </a:path>
              </a:pathLst>
            </a:custGeom>
            <a:solidFill>
              <a:srgbClr val="062E6D"/>
            </a:solidFill>
          </p:spPr>
          <p:txBody>
            <a:bodyPr wrap="square" lIns="0" tIns="0" rIns="0" bIns="0" rtlCol="0"/>
            <a:lstStyle/>
            <a:p>
              <a:endParaRPr sz="1637"/>
            </a:p>
          </p:txBody>
        </p:sp>
        <p:sp>
          <p:nvSpPr>
            <p:cNvPr id="17" name="object 17"/>
            <p:cNvSpPr/>
            <p:nvPr/>
          </p:nvSpPr>
          <p:spPr>
            <a:xfrm>
              <a:off x="17221634" y="9937936"/>
              <a:ext cx="148590" cy="286385"/>
            </a:xfrm>
            <a:custGeom>
              <a:avLst/>
              <a:gdLst/>
              <a:ahLst/>
              <a:cxnLst/>
              <a:rect l="l" t="t" r="r" b="b"/>
              <a:pathLst>
                <a:path w="148590" h="286384">
                  <a:moveTo>
                    <a:pt x="100193" y="0"/>
                  </a:moveTo>
                  <a:lnTo>
                    <a:pt x="59935" y="8544"/>
                  </a:lnTo>
                  <a:lnTo>
                    <a:pt x="35659" y="38266"/>
                  </a:lnTo>
                  <a:lnTo>
                    <a:pt x="32267" y="71985"/>
                  </a:lnTo>
                  <a:lnTo>
                    <a:pt x="32267" y="88068"/>
                  </a:lnTo>
                  <a:lnTo>
                    <a:pt x="0" y="88068"/>
                  </a:lnTo>
                  <a:lnTo>
                    <a:pt x="0" y="134860"/>
                  </a:lnTo>
                  <a:lnTo>
                    <a:pt x="32267" y="134860"/>
                  </a:lnTo>
                  <a:lnTo>
                    <a:pt x="32267" y="281821"/>
                  </a:lnTo>
                  <a:lnTo>
                    <a:pt x="42527" y="283783"/>
                  </a:lnTo>
                  <a:lnTo>
                    <a:pt x="52999" y="285171"/>
                  </a:lnTo>
                  <a:lnTo>
                    <a:pt x="63669" y="285997"/>
                  </a:lnTo>
                  <a:lnTo>
                    <a:pt x="85605" y="286269"/>
                  </a:lnTo>
                  <a:lnTo>
                    <a:pt x="91109" y="285277"/>
                  </a:lnTo>
                  <a:lnTo>
                    <a:pt x="91109" y="134860"/>
                  </a:lnTo>
                  <a:lnTo>
                    <a:pt x="133868" y="134860"/>
                  </a:lnTo>
                  <a:lnTo>
                    <a:pt x="133868" y="88068"/>
                  </a:lnTo>
                  <a:lnTo>
                    <a:pt x="91109" y="88068"/>
                  </a:lnTo>
                  <a:lnTo>
                    <a:pt x="91109" y="61443"/>
                  </a:lnTo>
                  <a:lnTo>
                    <a:pt x="92654" y="54343"/>
                  </a:lnTo>
                  <a:lnTo>
                    <a:pt x="96650" y="50348"/>
                  </a:lnTo>
                  <a:lnTo>
                    <a:pt x="99653" y="46817"/>
                  </a:lnTo>
                  <a:lnTo>
                    <a:pt x="105697" y="44266"/>
                  </a:lnTo>
                  <a:lnTo>
                    <a:pt x="120545" y="44475"/>
                  </a:lnTo>
                  <a:lnTo>
                    <a:pt x="127205" y="45125"/>
                  </a:lnTo>
                  <a:lnTo>
                    <a:pt x="134058" y="46254"/>
                  </a:lnTo>
                  <a:lnTo>
                    <a:pt x="140904" y="47898"/>
                  </a:lnTo>
                  <a:lnTo>
                    <a:pt x="148493" y="6998"/>
                  </a:lnTo>
                  <a:lnTo>
                    <a:pt x="136713" y="3604"/>
                  </a:lnTo>
                  <a:lnTo>
                    <a:pt x="124739" y="1454"/>
                  </a:lnTo>
                  <a:lnTo>
                    <a:pt x="112568" y="326"/>
                  </a:lnTo>
                  <a:lnTo>
                    <a:pt x="10019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637"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1085191" y="9282285"/>
            <a:ext cx="355222" cy="355222"/>
            <a:chOff x="17563070" y="9833892"/>
            <a:chExt cx="390525" cy="390525"/>
          </a:xfrm>
        </p:grpSpPr>
        <p:sp>
          <p:nvSpPr>
            <p:cNvPr id="19" name="object 19"/>
            <p:cNvSpPr/>
            <p:nvPr/>
          </p:nvSpPr>
          <p:spPr>
            <a:xfrm>
              <a:off x="17563070" y="9833892"/>
              <a:ext cx="390525" cy="390525"/>
            </a:xfrm>
            <a:custGeom>
              <a:avLst/>
              <a:gdLst/>
              <a:ahLst/>
              <a:cxnLst/>
              <a:rect l="l" t="t" r="r" b="b"/>
              <a:pathLst>
                <a:path w="390525" h="390525">
                  <a:moveTo>
                    <a:pt x="194934" y="0"/>
                  </a:moveTo>
                  <a:lnTo>
                    <a:pt x="150226" y="5151"/>
                  </a:lnTo>
                  <a:lnTo>
                    <a:pt x="109191" y="19824"/>
                  </a:lnTo>
                  <a:lnTo>
                    <a:pt x="72997" y="42848"/>
                  </a:lnTo>
                  <a:lnTo>
                    <a:pt x="42813" y="73051"/>
                  </a:lnTo>
                  <a:lnTo>
                    <a:pt x="19807" y="109262"/>
                  </a:lnTo>
                  <a:lnTo>
                    <a:pt x="5146" y="150309"/>
                  </a:lnTo>
                  <a:lnTo>
                    <a:pt x="0" y="195022"/>
                  </a:lnTo>
                  <a:lnTo>
                    <a:pt x="5146" y="239762"/>
                  </a:lnTo>
                  <a:lnTo>
                    <a:pt x="19807" y="280821"/>
                  </a:lnTo>
                  <a:lnTo>
                    <a:pt x="42813" y="317030"/>
                  </a:lnTo>
                  <a:lnTo>
                    <a:pt x="72997" y="347224"/>
                  </a:lnTo>
                  <a:lnTo>
                    <a:pt x="109191" y="370235"/>
                  </a:lnTo>
                  <a:lnTo>
                    <a:pt x="150226" y="384897"/>
                  </a:lnTo>
                  <a:lnTo>
                    <a:pt x="194934" y="390044"/>
                  </a:lnTo>
                  <a:lnTo>
                    <a:pt x="239649" y="384897"/>
                  </a:lnTo>
                  <a:lnTo>
                    <a:pt x="280704" y="370235"/>
                  </a:lnTo>
                  <a:lnTo>
                    <a:pt x="316925" y="347224"/>
                  </a:lnTo>
                  <a:lnTo>
                    <a:pt x="347138" y="317030"/>
                  </a:lnTo>
                  <a:lnTo>
                    <a:pt x="370172" y="280821"/>
                  </a:lnTo>
                  <a:lnTo>
                    <a:pt x="384852" y="239762"/>
                  </a:lnTo>
                  <a:lnTo>
                    <a:pt x="390006" y="195022"/>
                  </a:lnTo>
                  <a:lnTo>
                    <a:pt x="384852" y="150309"/>
                  </a:lnTo>
                  <a:lnTo>
                    <a:pt x="370172" y="109262"/>
                  </a:lnTo>
                  <a:lnTo>
                    <a:pt x="347138" y="73051"/>
                  </a:lnTo>
                  <a:lnTo>
                    <a:pt x="316925" y="42848"/>
                  </a:lnTo>
                  <a:lnTo>
                    <a:pt x="280704" y="19824"/>
                  </a:lnTo>
                  <a:lnTo>
                    <a:pt x="239649" y="5151"/>
                  </a:lnTo>
                  <a:lnTo>
                    <a:pt x="194934" y="0"/>
                  </a:lnTo>
                  <a:close/>
                </a:path>
              </a:pathLst>
            </a:custGeom>
            <a:solidFill>
              <a:srgbClr val="062E6D"/>
            </a:solidFill>
          </p:spPr>
          <p:txBody>
            <a:bodyPr wrap="square" lIns="0" tIns="0" rIns="0" bIns="0" rtlCol="0"/>
            <a:lstStyle/>
            <a:p>
              <a:endParaRPr sz="1637"/>
            </a:p>
          </p:txBody>
        </p:sp>
        <p:pic>
          <p:nvPicPr>
            <p:cNvPr id="20" name="object 2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638864" y="9909406"/>
              <a:ext cx="236087" cy="239289"/>
            </a:xfrm>
            <a:prstGeom prst="rect">
              <a:avLst/>
            </a:prstGeom>
          </p:spPr>
        </p:pic>
      </p:grpSp>
      <p:grpSp>
        <p:nvGrpSpPr>
          <p:cNvPr id="21" name="object 21"/>
          <p:cNvGrpSpPr/>
          <p:nvPr/>
        </p:nvGrpSpPr>
        <p:grpSpPr>
          <a:xfrm>
            <a:off x="1502683" y="9284589"/>
            <a:ext cx="355222" cy="355222"/>
            <a:chOff x="18022054" y="9836425"/>
            <a:chExt cx="390525" cy="390525"/>
          </a:xfrm>
        </p:grpSpPr>
        <p:sp>
          <p:nvSpPr>
            <p:cNvPr id="22" name="object 22"/>
            <p:cNvSpPr/>
            <p:nvPr/>
          </p:nvSpPr>
          <p:spPr>
            <a:xfrm>
              <a:off x="18022054" y="9836425"/>
              <a:ext cx="390525" cy="390525"/>
            </a:xfrm>
            <a:custGeom>
              <a:avLst/>
              <a:gdLst/>
              <a:ahLst/>
              <a:cxnLst/>
              <a:rect l="l" t="t" r="r" b="b"/>
              <a:pathLst>
                <a:path w="390525" h="390525">
                  <a:moveTo>
                    <a:pt x="195022" y="0"/>
                  </a:moveTo>
                  <a:lnTo>
                    <a:pt x="150281" y="5147"/>
                  </a:lnTo>
                  <a:lnTo>
                    <a:pt x="109223" y="19813"/>
                  </a:lnTo>
                  <a:lnTo>
                    <a:pt x="73014" y="42832"/>
                  </a:lnTo>
                  <a:lnTo>
                    <a:pt x="42820" y="73038"/>
                  </a:lnTo>
                  <a:lnTo>
                    <a:pt x="19809" y="109265"/>
                  </a:lnTo>
                  <a:lnTo>
                    <a:pt x="5146" y="150349"/>
                  </a:lnTo>
                  <a:lnTo>
                    <a:pt x="0" y="195122"/>
                  </a:lnTo>
                  <a:lnTo>
                    <a:pt x="5146" y="239799"/>
                  </a:lnTo>
                  <a:lnTo>
                    <a:pt x="19809" y="280821"/>
                  </a:lnTo>
                  <a:lnTo>
                    <a:pt x="42820" y="317017"/>
                  </a:lnTo>
                  <a:lnTo>
                    <a:pt x="73014" y="347211"/>
                  </a:lnTo>
                  <a:lnTo>
                    <a:pt x="109223" y="370232"/>
                  </a:lnTo>
                  <a:lnTo>
                    <a:pt x="150281" y="384905"/>
                  </a:lnTo>
                  <a:lnTo>
                    <a:pt x="195022" y="390057"/>
                  </a:lnTo>
                  <a:lnTo>
                    <a:pt x="239698" y="384905"/>
                  </a:lnTo>
                  <a:lnTo>
                    <a:pt x="280721" y="370232"/>
                  </a:lnTo>
                  <a:lnTo>
                    <a:pt x="316916" y="347211"/>
                  </a:lnTo>
                  <a:lnTo>
                    <a:pt x="347111" y="317017"/>
                  </a:lnTo>
                  <a:lnTo>
                    <a:pt x="370132" y="280821"/>
                  </a:lnTo>
                  <a:lnTo>
                    <a:pt x="384804" y="239799"/>
                  </a:lnTo>
                  <a:lnTo>
                    <a:pt x="389956" y="195122"/>
                  </a:lnTo>
                  <a:lnTo>
                    <a:pt x="384804" y="150349"/>
                  </a:lnTo>
                  <a:lnTo>
                    <a:pt x="370132" y="109265"/>
                  </a:lnTo>
                  <a:lnTo>
                    <a:pt x="347111" y="73038"/>
                  </a:lnTo>
                  <a:lnTo>
                    <a:pt x="316916" y="42832"/>
                  </a:lnTo>
                  <a:lnTo>
                    <a:pt x="280721" y="19813"/>
                  </a:lnTo>
                  <a:lnTo>
                    <a:pt x="239698" y="5147"/>
                  </a:lnTo>
                  <a:lnTo>
                    <a:pt x="195022" y="0"/>
                  </a:lnTo>
                  <a:close/>
                </a:path>
              </a:pathLst>
            </a:custGeom>
            <a:solidFill>
              <a:srgbClr val="062E6D"/>
            </a:solidFill>
          </p:spPr>
          <p:txBody>
            <a:bodyPr wrap="square" lIns="0" tIns="0" rIns="0" bIns="0" rtlCol="0"/>
            <a:lstStyle/>
            <a:p>
              <a:endParaRPr sz="1637"/>
            </a:p>
          </p:txBody>
        </p:sp>
        <p:pic>
          <p:nvPicPr>
            <p:cNvPr id="23" name="object 2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099021" y="9930089"/>
              <a:ext cx="248650" cy="203229"/>
            </a:xfrm>
            <a:prstGeom prst="rect">
              <a:avLst/>
            </a:prstGeom>
          </p:spPr>
        </p:pic>
      </p:grpSp>
      <p:grpSp>
        <p:nvGrpSpPr>
          <p:cNvPr id="24" name="object 24"/>
          <p:cNvGrpSpPr/>
          <p:nvPr/>
        </p:nvGrpSpPr>
        <p:grpSpPr>
          <a:xfrm>
            <a:off x="1931541" y="9283514"/>
            <a:ext cx="355222" cy="355222"/>
            <a:chOff x="18493533" y="9835243"/>
            <a:chExt cx="390525" cy="390525"/>
          </a:xfrm>
        </p:grpSpPr>
        <p:sp>
          <p:nvSpPr>
            <p:cNvPr id="25" name="object 25"/>
            <p:cNvSpPr/>
            <p:nvPr/>
          </p:nvSpPr>
          <p:spPr>
            <a:xfrm>
              <a:off x="18493533" y="9835243"/>
              <a:ext cx="390525" cy="390525"/>
            </a:xfrm>
            <a:custGeom>
              <a:avLst/>
              <a:gdLst/>
              <a:ahLst/>
              <a:cxnLst/>
              <a:rect l="l" t="t" r="r" b="b"/>
              <a:pathLst>
                <a:path w="390525" h="390525">
                  <a:moveTo>
                    <a:pt x="194934" y="0"/>
                  </a:moveTo>
                  <a:lnTo>
                    <a:pt x="150258" y="5156"/>
                  </a:lnTo>
                  <a:lnTo>
                    <a:pt x="109235" y="19844"/>
                  </a:lnTo>
                  <a:lnTo>
                    <a:pt x="73040" y="42887"/>
                  </a:lnTo>
                  <a:lnTo>
                    <a:pt x="42845" y="73112"/>
                  </a:lnTo>
                  <a:lnTo>
                    <a:pt x="19824" y="109342"/>
                  </a:lnTo>
                  <a:lnTo>
                    <a:pt x="5151" y="150404"/>
                  </a:lnTo>
                  <a:lnTo>
                    <a:pt x="0" y="195122"/>
                  </a:lnTo>
                  <a:lnTo>
                    <a:pt x="5151" y="239835"/>
                  </a:lnTo>
                  <a:lnTo>
                    <a:pt x="19824" y="280883"/>
                  </a:lnTo>
                  <a:lnTo>
                    <a:pt x="42845" y="317094"/>
                  </a:lnTo>
                  <a:lnTo>
                    <a:pt x="73040" y="347296"/>
                  </a:lnTo>
                  <a:lnTo>
                    <a:pt x="109235" y="370320"/>
                  </a:lnTo>
                  <a:lnTo>
                    <a:pt x="150258" y="384993"/>
                  </a:lnTo>
                  <a:lnTo>
                    <a:pt x="194934" y="390145"/>
                  </a:lnTo>
                  <a:lnTo>
                    <a:pt x="239674" y="384993"/>
                  </a:lnTo>
                  <a:lnTo>
                    <a:pt x="280733" y="370320"/>
                  </a:lnTo>
                  <a:lnTo>
                    <a:pt x="316942" y="347296"/>
                  </a:lnTo>
                  <a:lnTo>
                    <a:pt x="347136" y="317094"/>
                  </a:lnTo>
                  <a:lnTo>
                    <a:pt x="370147" y="280883"/>
                  </a:lnTo>
                  <a:lnTo>
                    <a:pt x="384809" y="239835"/>
                  </a:lnTo>
                  <a:lnTo>
                    <a:pt x="389956" y="195122"/>
                  </a:lnTo>
                  <a:lnTo>
                    <a:pt x="384809" y="150404"/>
                  </a:lnTo>
                  <a:lnTo>
                    <a:pt x="370147" y="109342"/>
                  </a:lnTo>
                  <a:lnTo>
                    <a:pt x="347136" y="73112"/>
                  </a:lnTo>
                  <a:lnTo>
                    <a:pt x="316942" y="42887"/>
                  </a:lnTo>
                  <a:lnTo>
                    <a:pt x="280733" y="19844"/>
                  </a:lnTo>
                  <a:lnTo>
                    <a:pt x="239674" y="5156"/>
                  </a:lnTo>
                  <a:lnTo>
                    <a:pt x="194934" y="0"/>
                  </a:lnTo>
                  <a:close/>
                </a:path>
              </a:pathLst>
            </a:custGeom>
            <a:solidFill>
              <a:srgbClr val="062E6D"/>
            </a:solidFill>
          </p:spPr>
          <p:txBody>
            <a:bodyPr wrap="square" lIns="0" tIns="0" rIns="0" bIns="0" rtlCol="0"/>
            <a:lstStyle/>
            <a:p>
              <a:endParaRPr sz="1637"/>
            </a:p>
          </p:txBody>
        </p:sp>
        <p:pic>
          <p:nvPicPr>
            <p:cNvPr id="26" name="object 2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583049" y="9925121"/>
              <a:ext cx="210929" cy="210477"/>
            </a:xfrm>
            <a:prstGeom prst="rect">
              <a:avLst/>
            </a:prstGeom>
          </p:spPr>
        </p:pic>
      </p:grpSp>
      <p:pic>
        <p:nvPicPr>
          <p:cNvPr id="27" name="object 3">
            <a:extLst>
              <a:ext uri="{FF2B5EF4-FFF2-40B4-BE49-F238E27FC236}">
                <a16:creationId xmlns:a16="http://schemas.microsoft.com/office/drawing/2014/main" id="{E30F9741-A582-A146-B09F-1A5ADC8DF69B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917612" y="9094263"/>
            <a:ext cx="1849154" cy="89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4166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45139</TotalTime>
  <Words>824</Words>
  <Application>Microsoft Office PowerPoint</Application>
  <PresentationFormat>Custom</PresentationFormat>
  <Paragraphs>125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Arial</vt:lpstr>
      <vt:lpstr>Arial Unicode MS</vt:lpstr>
      <vt:lpstr>Calibri</vt:lpstr>
      <vt:lpstr>Gill Sans MT</vt:lpstr>
      <vt:lpstr>Montserrat</vt:lpstr>
      <vt:lpstr>Montserrat-ExtraBold</vt:lpstr>
      <vt:lpstr>Poppins</vt:lpstr>
      <vt:lpstr>Poppins-Light</vt:lpstr>
      <vt:lpstr>Poppins-Medium</vt:lpstr>
      <vt:lpstr>Raleway</vt:lpstr>
      <vt:lpstr>Raleway-ExtraLight</vt:lpstr>
      <vt:lpstr>Raleway-SemiBold</vt:lpstr>
      <vt:lpstr>Office Theme</vt:lpstr>
      <vt:lpstr>UNIVERSITI</vt:lpstr>
      <vt:lpstr>UNIVERSITI</vt:lpstr>
      <vt:lpstr>PowerPoint Presentation</vt:lpstr>
      <vt:lpstr>OUR VISION A leading global university for a sustainable future</vt:lpstr>
      <vt:lpstr>V A L U E S</vt:lpstr>
      <vt:lpstr>PowerPoint Presentation</vt:lpstr>
      <vt:lpstr>A B O U T U N I M A S UNIMAS is a Community-Driven University</vt:lpstr>
      <vt:lpstr>I N F O G R A P H I C</vt:lpstr>
      <vt:lpstr>I M A G 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UNIMAS</vt:lpstr>
      <vt:lpstr>PowerPoint Presentation</vt:lpstr>
      <vt:lpstr>Establishment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UNIMAS BRANDING copy</dc:title>
  <dc:creator>Zul Ali</dc:creator>
  <cp:lastModifiedBy>Zulkarnaen bin Ali</cp:lastModifiedBy>
  <cp:revision>170</cp:revision>
  <dcterms:created xsi:type="dcterms:W3CDTF">2021-11-08T12:03:00Z</dcterms:created>
  <dcterms:modified xsi:type="dcterms:W3CDTF">2022-09-19T08:16:10Z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2021-11-08T00:00:00Z</vt:filetime>
  </property>
  <property fmtid="{D5CDD505-2E9C-101B-9397-08002B2CF9AE}" pid="3" name="Creator">
    <vt:lpwstr>Adobe Illustrator 26.0 (Macintosh)</vt:lpwstr>
  </property>
  <property fmtid="{D5CDD505-2E9C-101B-9397-08002B2CF9AE}" pid="4" name="LastSaved">
    <vt:filetime>2021-11-08T00:00:00Z</vt:filetime>
  </property>
</Properties>
</file>